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0160000" cy="7620000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421FA-C2AC-4547-A32B-55EBE739521B}" type="datetimeFigureOut">
              <a:rPr lang="en-US" smtClean="0"/>
              <a:t>2/12/2015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CC3C8-F3A2-45BC-8C87-A84E6D3FB2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421FA-C2AC-4547-A32B-55EBE739521B}" type="datetimeFigureOut">
              <a:rPr lang="en-US" smtClean="0"/>
              <a:t>2/12/2015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CC3C8-F3A2-45BC-8C87-A84E6D3FB2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421FA-C2AC-4547-A32B-55EBE739521B}" type="datetimeFigureOut">
              <a:rPr lang="en-US" smtClean="0"/>
              <a:t>2/12/2015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CC3C8-F3A2-45BC-8C87-A84E6D3FB2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421FA-C2AC-4547-A32B-55EBE739521B}" type="datetimeFigureOut">
              <a:rPr lang="en-US" smtClean="0"/>
              <a:t>2/12/2015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CC3C8-F3A2-45BC-8C87-A84E6D3FB2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421FA-C2AC-4547-A32B-55EBE739521B}" type="datetimeFigureOut">
              <a:rPr lang="en-US" smtClean="0"/>
              <a:t>2/12/2015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CC3C8-F3A2-45BC-8C87-A84E6D3FB2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421FA-C2AC-4547-A32B-55EBE739521B}" type="datetimeFigureOut">
              <a:rPr lang="en-US" smtClean="0"/>
              <a:t>2/12/2015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CC3C8-F3A2-45BC-8C87-A84E6D3FB2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421FA-C2AC-4547-A32B-55EBE739521B}" type="datetimeFigureOut">
              <a:rPr lang="en-US" smtClean="0"/>
              <a:t>2/12/2015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CC3C8-F3A2-45BC-8C87-A84E6D3FB2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421FA-C2AC-4547-A32B-55EBE739521B}" type="datetimeFigureOut">
              <a:rPr lang="en-US" smtClean="0"/>
              <a:t>2/12/2015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CC3C8-F3A2-45BC-8C87-A84E6D3FB2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421FA-C2AC-4547-A32B-55EBE739521B}" type="datetimeFigureOut">
              <a:rPr lang="en-US" smtClean="0"/>
              <a:t>2/12/2015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CC3C8-F3A2-45BC-8C87-A84E6D3FB2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421FA-C2AC-4547-A32B-55EBE739521B}" type="datetimeFigureOut">
              <a:rPr lang="en-US" smtClean="0"/>
              <a:t>2/12/2015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CC3C8-F3A2-45BC-8C87-A84E6D3FB2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421FA-C2AC-4547-A32B-55EBE739521B}" type="datetimeFigureOut">
              <a:rPr lang="en-US" smtClean="0"/>
              <a:t>2/12/2015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1CC3C8-F3A2-45BC-8C87-A84E6D3FB2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C421FA-C2AC-4547-A32B-55EBE739521B}" type="datetimeFigureOut">
              <a:rPr lang="en-US" smtClean="0"/>
              <a:t>2/12/2015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1CC3C8-F3A2-45BC-8C87-A84E6D3FB29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1401108" y="1087452"/>
            <a:ext cx="6644352" cy="789707"/>
            <a:chOff x="1401108" y="1087452"/>
            <a:chExt cx="6644352" cy="789707"/>
          </a:xfrm>
        </p:grpSpPr>
        <p:sp>
          <p:nvSpPr>
            <p:cNvPr id="2" name="Freeform 1"/>
            <p:cNvSpPr/>
            <p:nvPr/>
          </p:nvSpPr>
          <p:spPr>
            <a:xfrm>
              <a:off x="1401108" y="1087452"/>
              <a:ext cx="298535" cy="723450"/>
            </a:xfrm>
            <a:custGeom>
              <a:avLst/>
              <a:gdLst/>
              <a:ahLst/>
              <a:cxnLst/>
              <a:rect l="0" t="0" r="0" b="0"/>
              <a:pathLst>
                <a:path w="298535" h="723450">
                  <a:moveTo>
                    <a:pt x="293980" y="186496"/>
                  </a:moveTo>
                  <a:lnTo>
                    <a:pt x="293980" y="127879"/>
                  </a:lnTo>
                  <a:lnTo>
                    <a:pt x="284404" y="80941"/>
                  </a:lnTo>
                  <a:lnTo>
                    <a:pt x="261196" y="34061"/>
                  </a:lnTo>
                  <a:lnTo>
                    <a:pt x="246654" y="18141"/>
                  </a:lnTo>
                  <a:lnTo>
                    <a:pt x="228492" y="7166"/>
                  </a:lnTo>
                  <a:lnTo>
                    <a:pt x="187358" y="0"/>
                  </a:lnTo>
                  <a:lnTo>
                    <a:pt x="149304" y="3466"/>
                  </a:lnTo>
                  <a:lnTo>
                    <a:pt x="110213" y="17491"/>
                  </a:lnTo>
                  <a:lnTo>
                    <a:pt x="47389" y="65969"/>
                  </a:lnTo>
                  <a:lnTo>
                    <a:pt x="24514" y="104641"/>
                  </a:lnTo>
                  <a:lnTo>
                    <a:pt x="8507" y="153144"/>
                  </a:lnTo>
                  <a:lnTo>
                    <a:pt x="1945" y="204560"/>
                  </a:lnTo>
                  <a:lnTo>
                    <a:pt x="0" y="256839"/>
                  </a:lnTo>
                  <a:lnTo>
                    <a:pt x="10603" y="303784"/>
                  </a:lnTo>
                  <a:lnTo>
                    <a:pt x="34151" y="347330"/>
                  </a:lnTo>
                  <a:lnTo>
                    <a:pt x="53328" y="366382"/>
                  </a:lnTo>
                  <a:lnTo>
                    <a:pt x="94235" y="393734"/>
                  </a:lnTo>
                  <a:lnTo>
                    <a:pt x="115127" y="398315"/>
                  </a:lnTo>
                  <a:lnTo>
                    <a:pt x="157135" y="391723"/>
                  </a:lnTo>
                  <a:lnTo>
                    <a:pt x="198058" y="370751"/>
                  </a:lnTo>
                  <a:lnTo>
                    <a:pt x="229885" y="340958"/>
                  </a:lnTo>
                  <a:lnTo>
                    <a:pt x="258702" y="296036"/>
                  </a:lnTo>
                  <a:lnTo>
                    <a:pt x="278519" y="243272"/>
                  </a:lnTo>
                  <a:lnTo>
                    <a:pt x="298534" y="184519"/>
                  </a:lnTo>
                  <a:lnTo>
                    <a:pt x="294534" y="245772"/>
                  </a:lnTo>
                  <a:lnTo>
                    <a:pt x="290970" y="299114"/>
                  </a:lnTo>
                  <a:lnTo>
                    <a:pt x="284936" y="349381"/>
                  </a:lnTo>
                  <a:lnTo>
                    <a:pt x="283891" y="407244"/>
                  </a:lnTo>
                  <a:lnTo>
                    <a:pt x="283581" y="459483"/>
                  </a:lnTo>
                  <a:lnTo>
                    <a:pt x="283477" y="522566"/>
                  </a:lnTo>
                  <a:lnTo>
                    <a:pt x="284629" y="585809"/>
                  </a:lnTo>
                  <a:lnTo>
                    <a:pt x="290689" y="647182"/>
                  </a:lnTo>
                  <a:lnTo>
                    <a:pt x="293330" y="701668"/>
                  </a:lnTo>
                  <a:lnTo>
                    <a:pt x="293980" y="7234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831958" y="1810901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0" y="0"/>
                  </a:moveTo>
                  <a:lnTo>
                    <a:pt x="21057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093420" y="1094963"/>
              <a:ext cx="358560" cy="629660"/>
            </a:xfrm>
            <a:custGeom>
              <a:avLst/>
              <a:gdLst/>
              <a:ahLst/>
              <a:cxnLst/>
              <a:rect l="0" t="0" r="0" b="0"/>
              <a:pathLst>
                <a:path w="358560" h="629660">
                  <a:moveTo>
                    <a:pt x="128093" y="0"/>
                  </a:moveTo>
                  <a:lnTo>
                    <a:pt x="83770" y="53875"/>
                  </a:lnTo>
                  <a:lnTo>
                    <a:pt x="32189" y="115922"/>
                  </a:lnTo>
                  <a:lnTo>
                    <a:pt x="3954" y="162881"/>
                  </a:lnTo>
                  <a:lnTo>
                    <a:pt x="880" y="164740"/>
                  </a:lnTo>
                  <a:lnTo>
                    <a:pt x="0" y="162469"/>
                  </a:lnTo>
                  <a:lnTo>
                    <a:pt x="584" y="157446"/>
                  </a:lnTo>
                  <a:lnTo>
                    <a:pt x="7471" y="145625"/>
                  </a:lnTo>
                  <a:lnTo>
                    <a:pt x="51218" y="83508"/>
                  </a:lnTo>
                  <a:lnTo>
                    <a:pt x="77629" y="58019"/>
                  </a:lnTo>
                  <a:lnTo>
                    <a:pt x="128380" y="32756"/>
                  </a:lnTo>
                  <a:lnTo>
                    <a:pt x="138812" y="28856"/>
                  </a:lnTo>
                  <a:lnTo>
                    <a:pt x="149277" y="28596"/>
                  </a:lnTo>
                  <a:lnTo>
                    <a:pt x="170263" y="34547"/>
                  </a:lnTo>
                  <a:lnTo>
                    <a:pt x="196220" y="51050"/>
                  </a:lnTo>
                  <a:lnTo>
                    <a:pt x="208284" y="67143"/>
                  </a:lnTo>
                  <a:lnTo>
                    <a:pt x="216376" y="87163"/>
                  </a:lnTo>
                  <a:lnTo>
                    <a:pt x="219761" y="125912"/>
                  </a:lnTo>
                  <a:lnTo>
                    <a:pt x="211017" y="184576"/>
                  </a:lnTo>
                  <a:lnTo>
                    <a:pt x="198286" y="219636"/>
                  </a:lnTo>
                  <a:lnTo>
                    <a:pt x="167435" y="262924"/>
                  </a:lnTo>
                  <a:lnTo>
                    <a:pt x="162509" y="266530"/>
                  </a:lnTo>
                  <a:lnTo>
                    <a:pt x="160396" y="265424"/>
                  </a:lnTo>
                  <a:lnTo>
                    <a:pt x="160156" y="261177"/>
                  </a:lnTo>
                  <a:lnTo>
                    <a:pt x="163506" y="257177"/>
                  </a:lnTo>
                  <a:lnTo>
                    <a:pt x="176587" y="249612"/>
                  </a:lnTo>
                  <a:lnTo>
                    <a:pt x="194100" y="248589"/>
                  </a:lnTo>
                  <a:lnTo>
                    <a:pt x="251515" y="261720"/>
                  </a:lnTo>
                  <a:lnTo>
                    <a:pt x="274194" y="272688"/>
                  </a:lnTo>
                  <a:lnTo>
                    <a:pt x="306692" y="303195"/>
                  </a:lnTo>
                  <a:lnTo>
                    <a:pt x="339883" y="363928"/>
                  </a:lnTo>
                  <a:lnTo>
                    <a:pt x="350903" y="395712"/>
                  </a:lnTo>
                  <a:lnTo>
                    <a:pt x="357107" y="446491"/>
                  </a:lnTo>
                  <a:lnTo>
                    <a:pt x="358559" y="481150"/>
                  </a:lnTo>
                  <a:lnTo>
                    <a:pt x="349845" y="512932"/>
                  </a:lnTo>
                  <a:lnTo>
                    <a:pt x="315655" y="571463"/>
                  </a:lnTo>
                  <a:lnTo>
                    <a:pt x="279853" y="602811"/>
                  </a:lnTo>
                  <a:lnTo>
                    <a:pt x="245198" y="621328"/>
                  </a:lnTo>
                  <a:lnTo>
                    <a:pt x="185236" y="629659"/>
                  </a:lnTo>
                  <a:lnTo>
                    <a:pt x="123306" y="628185"/>
                  </a:lnTo>
                  <a:lnTo>
                    <a:pt x="70995" y="616976"/>
                  </a:lnTo>
                  <a:lnTo>
                    <a:pt x="12279" y="6106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895770" y="1105492"/>
              <a:ext cx="41681" cy="589597"/>
            </a:xfrm>
            <a:custGeom>
              <a:avLst/>
              <a:gdLst/>
              <a:ahLst/>
              <a:cxnLst/>
              <a:rect l="0" t="0" r="0" b="0"/>
              <a:pathLst>
                <a:path w="41681" h="589597">
                  <a:moveTo>
                    <a:pt x="10095" y="0"/>
                  </a:moveTo>
                  <a:lnTo>
                    <a:pt x="2859" y="52772"/>
                  </a:lnTo>
                  <a:lnTo>
                    <a:pt x="1030" y="99103"/>
                  </a:lnTo>
                  <a:lnTo>
                    <a:pt x="0" y="155446"/>
                  </a:lnTo>
                  <a:lnTo>
                    <a:pt x="5284" y="207365"/>
                  </a:lnTo>
                  <a:lnTo>
                    <a:pt x="8669" y="259793"/>
                  </a:lnTo>
                  <a:lnTo>
                    <a:pt x="9813" y="322675"/>
                  </a:lnTo>
                  <a:lnTo>
                    <a:pt x="11181" y="371818"/>
                  </a:lnTo>
                  <a:lnTo>
                    <a:pt x="18412" y="434057"/>
                  </a:lnTo>
                  <a:lnTo>
                    <a:pt x="25776" y="491152"/>
                  </a:lnTo>
                  <a:lnTo>
                    <a:pt x="35148" y="547689"/>
                  </a:lnTo>
                  <a:lnTo>
                    <a:pt x="41680" y="5895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628278" y="1221305"/>
              <a:ext cx="277588" cy="307325"/>
            </a:xfrm>
            <a:custGeom>
              <a:avLst/>
              <a:gdLst/>
              <a:ahLst/>
              <a:cxnLst/>
              <a:rect l="0" t="0" r="0" b="0"/>
              <a:pathLst>
                <a:path w="277588" h="307325">
                  <a:moveTo>
                    <a:pt x="277587" y="200042"/>
                  </a:moveTo>
                  <a:lnTo>
                    <a:pt x="222446" y="214696"/>
                  </a:lnTo>
                  <a:lnTo>
                    <a:pt x="168045" y="243161"/>
                  </a:lnTo>
                  <a:lnTo>
                    <a:pt x="109957" y="268978"/>
                  </a:lnTo>
                  <a:lnTo>
                    <a:pt x="51008" y="293203"/>
                  </a:lnTo>
                  <a:lnTo>
                    <a:pt x="15870" y="307324"/>
                  </a:lnTo>
                  <a:lnTo>
                    <a:pt x="8353" y="305488"/>
                  </a:lnTo>
                  <a:lnTo>
                    <a:pt x="3341" y="299585"/>
                  </a:lnTo>
                  <a:lnTo>
                    <a:pt x="0" y="290971"/>
                  </a:lnTo>
                  <a:lnTo>
                    <a:pt x="112" y="281718"/>
                  </a:lnTo>
                  <a:lnTo>
                    <a:pt x="22390" y="219705"/>
                  </a:lnTo>
                  <a:lnTo>
                    <a:pt x="46850" y="167488"/>
                  </a:lnTo>
                  <a:lnTo>
                    <a:pt x="74212" y="106524"/>
                  </a:lnTo>
                  <a:lnTo>
                    <a:pt x="97701" y="43664"/>
                  </a:lnTo>
                  <a:lnTo>
                    <a:pt x="10913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148020" y="1463461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99311" y="5589"/>
                  </a:lnTo>
                  <a:lnTo>
                    <a:pt x="46307" y="955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580356" y="1105492"/>
              <a:ext cx="452035" cy="717705"/>
            </a:xfrm>
            <a:custGeom>
              <a:avLst/>
              <a:gdLst/>
              <a:ahLst/>
              <a:cxnLst/>
              <a:rect l="0" t="0" r="0" b="0"/>
              <a:pathLst>
                <a:path w="452035" h="717705">
                  <a:moveTo>
                    <a:pt x="51975" y="621181"/>
                  </a:moveTo>
                  <a:lnTo>
                    <a:pt x="40797" y="632360"/>
                  </a:lnTo>
                  <a:lnTo>
                    <a:pt x="37504" y="629803"/>
                  </a:lnTo>
                  <a:lnTo>
                    <a:pt x="32869" y="597090"/>
                  </a:lnTo>
                  <a:lnTo>
                    <a:pt x="31497" y="542293"/>
                  </a:lnTo>
                  <a:lnTo>
                    <a:pt x="31175" y="497992"/>
                  </a:lnTo>
                  <a:lnTo>
                    <a:pt x="25405" y="443781"/>
                  </a:lnTo>
                  <a:lnTo>
                    <a:pt x="21380" y="383541"/>
                  </a:lnTo>
                  <a:lnTo>
                    <a:pt x="17466" y="326582"/>
                  </a:lnTo>
                  <a:lnTo>
                    <a:pt x="11363" y="270270"/>
                  </a:lnTo>
                  <a:lnTo>
                    <a:pt x="8988" y="214087"/>
                  </a:lnTo>
                  <a:lnTo>
                    <a:pt x="1586" y="151690"/>
                  </a:lnTo>
                  <a:lnTo>
                    <a:pt x="0" y="99147"/>
                  </a:lnTo>
                  <a:lnTo>
                    <a:pt x="5054" y="45061"/>
                  </a:lnTo>
                  <a:lnTo>
                    <a:pt x="7826" y="41739"/>
                  </a:lnTo>
                  <a:lnTo>
                    <a:pt x="10844" y="44204"/>
                  </a:lnTo>
                  <a:lnTo>
                    <a:pt x="34485" y="106023"/>
                  </a:lnTo>
                  <a:lnTo>
                    <a:pt x="55102" y="169477"/>
                  </a:lnTo>
                  <a:lnTo>
                    <a:pt x="75080" y="224809"/>
                  </a:lnTo>
                  <a:lnTo>
                    <a:pt x="91461" y="288035"/>
                  </a:lnTo>
                  <a:lnTo>
                    <a:pt x="112894" y="349917"/>
                  </a:lnTo>
                  <a:lnTo>
                    <a:pt x="134328" y="412530"/>
                  </a:lnTo>
                  <a:lnTo>
                    <a:pt x="161093" y="469959"/>
                  </a:lnTo>
                  <a:lnTo>
                    <a:pt x="185790" y="526363"/>
                  </a:lnTo>
                  <a:lnTo>
                    <a:pt x="204708" y="568520"/>
                  </a:lnTo>
                  <a:lnTo>
                    <a:pt x="244314" y="630321"/>
                  </a:lnTo>
                  <a:lnTo>
                    <a:pt x="291181" y="689758"/>
                  </a:lnTo>
                  <a:lnTo>
                    <a:pt x="324842" y="713770"/>
                  </a:lnTo>
                  <a:lnTo>
                    <a:pt x="349504" y="717704"/>
                  </a:lnTo>
                  <a:lnTo>
                    <a:pt x="362632" y="717115"/>
                  </a:lnTo>
                  <a:lnTo>
                    <a:pt x="383457" y="707102"/>
                  </a:lnTo>
                  <a:lnTo>
                    <a:pt x="399342" y="690954"/>
                  </a:lnTo>
                  <a:lnTo>
                    <a:pt x="423048" y="641721"/>
                  </a:lnTo>
                  <a:lnTo>
                    <a:pt x="434234" y="588142"/>
                  </a:lnTo>
                  <a:lnTo>
                    <a:pt x="444957" y="537172"/>
                  </a:lnTo>
                  <a:lnTo>
                    <a:pt x="450656" y="476858"/>
                  </a:lnTo>
                  <a:lnTo>
                    <a:pt x="451643" y="428160"/>
                  </a:lnTo>
                  <a:lnTo>
                    <a:pt x="451976" y="366071"/>
                  </a:lnTo>
                  <a:lnTo>
                    <a:pt x="452034" y="315136"/>
                  </a:lnTo>
                  <a:lnTo>
                    <a:pt x="448931" y="266119"/>
                  </a:lnTo>
                  <a:lnTo>
                    <a:pt x="443723" y="218840"/>
                  </a:lnTo>
                  <a:lnTo>
                    <a:pt x="436374" y="156051"/>
                  </a:lnTo>
                  <a:lnTo>
                    <a:pt x="423657" y="98588"/>
                  </a:lnTo>
                  <a:lnTo>
                    <a:pt x="409880" y="42177"/>
                  </a:lnTo>
                  <a:lnTo>
                    <a:pt x="39941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087884" y="1505530"/>
              <a:ext cx="281443" cy="328031"/>
            </a:xfrm>
            <a:custGeom>
              <a:avLst/>
              <a:gdLst/>
              <a:ahLst/>
              <a:cxnLst/>
              <a:rect l="0" t="0" r="0" b="0"/>
              <a:pathLst>
                <a:path w="281443" h="328031">
                  <a:moveTo>
                    <a:pt x="134043" y="126387"/>
                  </a:moveTo>
                  <a:lnTo>
                    <a:pt x="143108" y="67770"/>
                  </a:lnTo>
                  <a:lnTo>
                    <a:pt x="138549" y="32980"/>
                  </a:lnTo>
                  <a:lnTo>
                    <a:pt x="126687" y="14293"/>
                  </a:lnTo>
                  <a:lnTo>
                    <a:pt x="118611" y="6034"/>
                  </a:lnTo>
                  <a:lnTo>
                    <a:pt x="108547" y="1698"/>
                  </a:lnTo>
                  <a:lnTo>
                    <a:pt x="84887" y="0"/>
                  </a:lnTo>
                  <a:lnTo>
                    <a:pt x="65013" y="6264"/>
                  </a:lnTo>
                  <a:lnTo>
                    <a:pt x="56437" y="11210"/>
                  </a:lnTo>
                  <a:lnTo>
                    <a:pt x="33190" y="40528"/>
                  </a:lnTo>
                  <a:lnTo>
                    <a:pt x="6714" y="100761"/>
                  </a:lnTo>
                  <a:lnTo>
                    <a:pt x="0" y="151679"/>
                  </a:lnTo>
                  <a:lnTo>
                    <a:pt x="850" y="215047"/>
                  </a:lnTo>
                  <a:lnTo>
                    <a:pt x="6996" y="239491"/>
                  </a:lnTo>
                  <a:lnTo>
                    <a:pt x="30005" y="280659"/>
                  </a:lnTo>
                  <a:lnTo>
                    <a:pt x="36609" y="288897"/>
                  </a:lnTo>
                  <a:lnTo>
                    <a:pt x="45690" y="293218"/>
                  </a:lnTo>
                  <a:lnTo>
                    <a:pt x="68259" y="294901"/>
                  </a:lnTo>
                  <a:lnTo>
                    <a:pt x="87648" y="288629"/>
                  </a:lnTo>
                  <a:lnTo>
                    <a:pt x="119159" y="265539"/>
                  </a:lnTo>
                  <a:lnTo>
                    <a:pt x="130548" y="242824"/>
                  </a:lnTo>
                  <a:lnTo>
                    <a:pt x="147391" y="180582"/>
                  </a:lnTo>
                  <a:lnTo>
                    <a:pt x="160813" y="120368"/>
                  </a:lnTo>
                  <a:lnTo>
                    <a:pt x="163032" y="85739"/>
                  </a:lnTo>
                  <a:lnTo>
                    <a:pt x="161558" y="85250"/>
                  </a:lnTo>
                  <a:lnTo>
                    <a:pt x="159405" y="88434"/>
                  </a:lnTo>
                  <a:lnTo>
                    <a:pt x="156376" y="115271"/>
                  </a:lnTo>
                  <a:lnTo>
                    <a:pt x="163758" y="172328"/>
                  </a:lnTo>
                  <a:lnTo>
                    <a:pt x="179883" y="230789"/>
                  </a:lnTo>
                  <a:lnTo>
                    <a:pt x="208695" y="292531"/>
                  </a:lnTo>
                  <a:lnTo>
                    <a:pt x="223374" y="312533"/>
                  </a:lnTo>
                  <a:lnTo>
                    <a:pt x="241596" y="325322"/>
                  </a:lnTo>
                  <a:lnTo>
                    <a:pt x="250199" y="328030"/>
                  </a:lnTo>
                  <a:lnTo>
                    <a:pt x="281442" y="3264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433473" y="1231834"/>
              <a:ext cx="41139" cy="579068"/>
            </a:xfrm>
            <a:custGeom>
              <a:avLst/>
              <a:gdLst/>
              <a:ahLst/>
              <a:cxnLst/>
              <a:rect l="0" t="0" r="0" b="0"/>
              <a:pathLst>
                <a:path w="41139" h="579068">
                  <a:moveTo>
                    <a:pt x="9553" y="0"/>
                  </a:moveTo>
                  <a:lnTo>
                    <a:pt x="2317" y="44367"/>
                  </a:lnTo>
                  <a:lnTo>
                    <a:pt x="0" y="103093"/>
                  </a:lnTo>
                  <a:lnTo>
                    <a:pt x="483" y="152858"/>
                  </a:lnTo>
                  <a:lnTo>
                    <a:pt x="6345" y="204129"/>
                  </a:lnTo>
                  <a:lnTo>
                    <a:pt x="9772" y="255195"/>
                  </a:lnTo>
                  <a:lnTo>
                    <a:pt x="17698" y="318084"/>
                  </a:lnTo>
                  <a:lnTo>
                    <a:pt x="19611" y="380896"/>
                  </a:lnTo>
                  <a:lnTo>
                    <a:pt x="27224" y="438363"/>
                  </a:lnTo>
                  <a:lnTo>
                    <a:pt x="33060" y="497895"/>
                  </a:lnTo>
                  <a:lnTo>
                    <a:pt x="38745" y="542148"/>
                  </a:lnTo>
                  <a:lnTo>
                    <a:pt x="41138" y="5790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242984" y="1452932"/>
              <a:ext cx="368499" cy="52644"/>
            </a:xfrm>
            <a:custGeom>
              <a:avLst/>
              <a:gdLst/>
              <a:ahLst/>
              <a:cxnLst/>
              <a:rect l="0" t="0" r="0" b="0"/>
              <a:pathLst>
                <a:path w="368499" h="52644">
                  <a:moveTo>
                    <a:pt x="368498" y="0"/>
                  </a:moveTo>
                  <a:lnTo>
                    <a:pt x="309881" y="5589"/>
                  </a:lnTo>
                  <a:lnTo>
                    <a:pt x="260603" y="16789"/>
                  </a:lnTo>
                  <a:lnTo>
                    <a:pt x="210187" y="20962"/>
                  </a:lnTo>
                  <a:lnTo>
                    <a:pt x="150573" y="32260"/>
                  </a:lnTo>
                  <a:lnTo>
                    <a:pt x="95697" y="39195"/>
                  </a:lnTo>
                  <a:lnTo>
                    <a:pt x="45512" y="4436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559096" y="1589803"/>
              <a:ext cx="185273" cy="275835"/>
            </a:xfrm>
            <a:custGeom>
              <a:avLst/>
              <a:gdLst/>
              <a:ahLst/>
              <a:cxnLst/>
              <a:rect l="0" t="0" r="0" b="0"/>
              <a:pathLst>
                <a:path w="185273" h="275835">
                  <a:moveTo>
                    <a:pt x="20800" y="21057"/>
                  </a:moveTo>
                  <a:lnTo>
                    <a:pt x="9622" y="32235"/>
                  </a:lnTo>
                  <a:lnTo>
                    <a:pt x="4133" y="53321"/>
                  </a:lnTo>
                  <a:lnTo>
                    <a:pt x="610" y="114517"/>
                  </a:lnTo>
                  <a:lnTo>
                    <a:pt x="0" y="165602"/>
                  </a:lnTo>
                  <a:lnTo>
                    <a:pt x="8199" y="225690"/>
                  </a:lnTo>
                  <a:lnTo>
                    <a:pt x="14420" y="250045"/>
                  </a:lnTo>
                  <a:lnTo>
                    <a:pt x="20056" y="259113"/>
                  </a:lnTo>
                  <a:lnTo>
                    <a:pt x="35677" y="272309"/>
                  </a:lnTo>
                  <a:lnTo>
                    <a:pt x="57438" y="275834"/>
                  </a:lnTo>
                  <a:lnTo>
                    <a:pt x="69792" y="275136"/>
                  </a:lnTo>
                  <a:lnTo>
                    <a:pt x="92877" y="265002"/>
                  </a:lnTo>
                  <a:lnTo>
                    <a:pt x="122485" y="239566"/>
                  </a:lnTo>
                  <a:lnTo>
                    <a:pt x="160706" y="180766"/>
                  </a:lnTo>
                  <a:lnTo>
                    <a:pt x="179757" y="138698"/>
                  </a:lnTo>
                  <a:lnTo>
                    <a:pt x="185272" y="92048"/>
                  </a:lnTo>
                  <a:lnTo>
                    <a:pt x="180367" y="40539"/>
                  </a:lnTo>
                  <a:lnTo>
                    <a:pt x="17872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822052" y="1547689"/>
              <a:ext cx="136871" cy="255842"/>
            </a:xfrm>
            <a:custGeom>
              <a:avLst/>
              <a:gdLst/>
              <a:ahLst/>
              <a:cxnLst/>
              <a:rect l="0" t="0" r="0" b="0"/>
              <a:pathLst>
                <a:path w="136871" h="255842">
                  <a:moveTo>
                    <a:pt x="0" y="115813"/>
                  </a:moveTo>
                  <a:lnTo>
                    <a:pt x="11452" y="169958"/>
                  </a:lnTo>
                  <a:lnTo>
                    <a:pt x="28197" y="230438"/>
                  </a:lnTo>
                  <a:lnTo>
                    <a:pt x="36300" y="255841"/>
                  </a:lnTo>
                  <a:lnTo>
                    <a:pt x="17183" y="193343"/>
                  </a:lnTo>
                  <a:lnTo>
                    <a:pt x="11843" y="131344"/>
                  </a:lnTo>
                  <a:lnTo>
                    <a:pt x="13257" y="83630"/>
                  </a:lnTo>
                  <a:lnTo>
                    <a:pt x="21880" y="62125"/>
                  </a:lnTo>
                  <a:lnTo>
                    <a:pt x="39888" y="36865"/>
                  </a:lnTo>
                  <a:lnTo>
                    <a:pt x="65631" y="14562"/>
                  </a:lnTo>
                  <a:lnTo>
                    <a:pt x="88440" y="6472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995047" y="1594153"/>
              <a:ext cx="269202" cy="237753"/>
            </a:xfrm>
            <a:custGeom>
              <a:avLst/>
              <a:gdLst/>
              <a:ahLst/>
              <a:cxnLst/>
              <a:rect l="0" t="0" r="0" b="0"/>
              <a:pathLst>
                <a:path w="269202" h="237753">
                  <a:moveTo>
                    <a:pt x="153387" y="153577"/>
                  </a:moveTo>
                  <a:lnTo>
                    <a:pt x="147798" y="91485"/>
                  </a:lnTo>
                  <a:lnTo>
                    <a:pt x="134259" y="49675"/>
                  </a:lnTo>
                  <a:lnTo>
                    <a:pt x="103584" y="10332"/>
                  </a:lnTo>
                  <a:lnTo>
                    <a:pt x="80560" y="2175"/>
                  </a:lnTo>
                  <a:lnTo>
                    <a:pt x="66231" y="0"/>
                  </a:lnTo>
                  <a:lnTo>
                    <a:pt x="44072" y="3822"/>
                  </a:lnTo>
                  <a:lnTo>
                    <a:pt x="34887" y="8117"/>
                  </a:lnTo>
                  <a:lnTo>
                    <a:pt x="18442" y="25367"/>
                  </a:lnTo>
                  <a:lnTo>
                    <a:pt x="5674" y="48632"/>
                  </a:lnTo>
                  <a:lnTo>
                    <a:pt x="0" y="74569"/>
                  </a:lnTo>
                  <a:lnTo>
                    <a:pt x="2394" y="121069"/>
                  </a:lnTo>
                  <a:lnTo>
                    <a:pt x="20920" y="179608"/>
                  </a:lnTo>
                  <a:lnTo>
                    <a:pt x="40177" y="223060"/>
                  </a:lnTo>
                  <a:lnTo>
                    <a:pt x="46329" y="231484"/>
                  </a:lnTo>
                  <a:lnTo>
                    <a:pt x="53939" y="235931"/>
                  </a:lnTo>
                  <a:lnTo>
                    <a:pt x="71753" y="237752"/>
                  </a:lnTo>
                  <a:lnTo>
                    <a:pt x="88250" y="231542"/>
                  </a:lnTo>
                  <a:lnTo>
                    <a:pt x="95924" y="226611"/>
                  </a:lnTo>
                  <a:lnTo>
                    <a:pt x="107571" y="208654"/>
                  </a:lnTo>
                  <a:lnTo>
                    <a:pt x="127163" y="145492"/>
                  </a:lnTo>
                  <a:lnTo>
                    <a:pt x="129630" y="105298"/>
                  </a:lnTo>
                  <a:lnTo>
                    <a:pt x="125811" y="77661"/>
                  </a:lnTo>
                  <a:lnTo>
                    <a:pt x="126815" y="78400"/>
                  </a:lnTo>
                  <a:lnTo>
                    <a:pt x="146419" y="135163"/>
                  </a:lnTo>
                  <a:lnTo>
                    <a:pt x="178423" y="193483"/>
                  </a:lnTo>
                  <a:lnTo>
                    <a:pt x="192201" y="210697"/>
                  </a:lnTo>
                  <a:lnTo>
                    <a:pt x="218700" y="227953"/>
                  </a:lnTo>
                  <a:lnTo>
                    <a:pt x="238567" y="230307"/>
                  </a:lnTo>
                  <a:lnTo>
                    <a:pt x="255586" y="227454"/>
                  </a:lnTo>
                  <a:lnTo>
                    <a:pt x="260124" y="225055"/>
                  </a:lnTo>
                  <a:lnTo>
                    <a:pt x="269201" y="2167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297979" y="1252891"/>
              <a:ext cx="39969" cy="547483"/>
            </a:xfrm>
            <a:custGeom>
              <a:avLst/>
              <a:gdLst/>
              <a:ahLst/>
              <a:cxnLst/>
              <a:rect l="0" t="0" r="0" b="0"/>
              <a:pathLst>
                <a:path w="39969" h="547483">
                  <a:moveTo>
                    <a:pt x="8383" y="0"/>
                  </a:moveTo>
                  <a:lnTo>
                    <a:pt x="1147" y="27556"/>
                  </a:lnTo>
                  <a:lnTo>
                    <a:pt x="0" y="73025"/>
                  </a:lnTo>
                  <a:lnTo>
                    <a:pt x="5379" y="133811"/>
                  </a:lnTo>
                  <a:lnTo>
                    <a:pt x="7493" y="183017"/>
                  </a:lnTo>
                  <a:lnTo>
                    <a:pt x="11327" y="244685"/>
                  </a:lnTo>
                  <a:lnTo>
                    <a:pt x="16664" y="301786"/>
                  </a:lnTo>
                  <a:lnTo>
                    <a:pt x="21365" y="361209"/>
                  </a:lnTo>
                  <a:lnTo>
                    <a:pt x="27047" y="414691"/>
                  </a:lnTo>
                  <a:lnTo>
                    <a:pt x="31851" y="465632"/>
                  </a:lnTo>
                  <a:lnTo>
                    <a:pt x="38899" y="529078"/>
                  </a:lnTo>
                  <a:lnTo>
                    <a:pt x="39968" y="547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906486" y="1273948"/>
              <a:ext cx="29433" cy="568540"/>
            </a:xfrm>
            <a:custGeom>
              <a:avLst/>
              <a:gdLst/>
              <a:ahLst/>
              <a:cxnLst/>
              <a:rect l="0" t="0" r="0" b="0"/>
              <a:pathLst>
                <a:path w="29433" h="568540">
                  <a:moveTo>
                    <a:pt x="0" y="0"/>
                  </a:moveTo>
                  <a:lnTo>
                    <a:pt x="1" y="52050"/>
                  </a:lnTo>
                  <a:lnTo>
                    <a:pt x="1" y="105109"/>
                  </a:lnTo>
                  <a:lnTo>
                    <a:pt x="3120" y="154756"/>
                  </a:lnTo>
                  <a:lnTo>
                    <a:pt x="8334" y="202221"/>
                  </a:lnTo>
                  <a:lnTo>
                    <a:pt x="12998" y="253329"/>
                  </a:lnTo>
                  <a:lnTo>
                    <a:pt x="18669" y="305517"/>
                  </a:lnTo>
                  <a:lnTo>
                    <a:pt x="20350" y="354906"/>
                  </a:lnTo>
                  <a:lnTo>
                    <a:pt x="20918" y="413516"/>
                  </a:lnTo>
                  <a:lnTo>
                    <a:pt x="28265" y="472493"/>
                  </a:lnTo>
                  <a:lnTo>
                    <a:pt x="29432" y="524483"/>
                  </a:lnTo>
                  <a:lnTo>
                    <a:pt x="21058" y="5685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682370" y="1191744"/>
              <a:ext cx="571558" cy="685415"/>
            </a:xfrm>
            <a:custGeom>
              <a:avLst/>
              <a:gdLst/>
              <a:ahLst/>
              <a:cxnLst/>
              <a:rect l="0" t="0" r="0" b="0"/>
              <a:pathLst>
                <a:path w="571558" h="685415">
                  <a:moveTo>
                    <a:pt x="13547" y="134846"/>
                  </a:moveTo>
                  <a:lnTo>
                    <a:pt x="2369" y="118079"/>
                  </a:lnTo>
                  <a:lnTo>
                    <a:pt x="0" y="100488"/>
                  </a:lnTo>
                  <a:lnTo>
                    <a:pt x="4017" y="80971"/>
                  </a:lnTo>
                  <a:lnTo>
                    <a:pt x="13601" y="60599"/>
                  </a:lnTo>
                  <a:lnTo>
                    <a:pt x="37740" y="34988"/>
                  </a:lnTo>
                  <a:lnTo>
                    <a:pt x="72708" y="12582"/>
                  </a:lnTo>
                  <a:lnTo>
                    <a:pt x="112705" y="2303"/>
                  </a:lnTo>
                  <a:lnTo>
                    <a:pt x="175377" y="0"/>
                  </a:lnTo>
                  <a:lnTo>
                    <a:pt x="234030" y="12717"/>
                  </a:lnTo>
                  <a:lnTo>
                    <a:pt x="290676" y="43002"/>
                  </a:lnTo>
                  <a:lnTo>
                    <a:pt x="336181" y="82779"/>
                  </a:lnTo>
                  <a:lnTo>
                    <a:pt x="368668" y="140511"/>
                  </a:lnTo>
                  <a:lnTo>
                    <a:pt x="393874" y="202169"/>
                  </a:lnTo>
                  <a:lnTo>
                    <a:pt x="401279" y="260622"/>
                  </a:lnTo>
                  <a:lnTo>
                    <a:pt x="402741" y="317228"/>
                  </a:lnTo>
                  <a:lnTo>
                    <a:pt x="396703" y="339127"/>
                  </a:lnTo>
                  <a:lnTo>
                    <a:pt x="373761" y="377839"/>
                  </a:lnTo>
                  <a:lnTo>
                    <a:pt x="365994" y="383409"/>
                  </a:lnTo>
                  <a:lnTo>
                    <a:pt x="357306" y="385953"/>
                  </a:lnTo>
                  <a:lnTo>
                    <a:pt x="348005" y="386478"/>
                  </a:lnTo>
                  <a:lnTo>
                    <a:pt x="331431" y="380824"/>
                  </a:lnTo>
                  <a:lnTo>
                    <a:pt x="323735" y="376040"/>
                  </a:lnTo>
                  <a:lnTo>
                    <a:pt x="320945" y="375191"/>
                  </a:lnTo>
                  <a:lnTo>
                    <a:pt x="321425" y="376964"/>
                  </a:lnTo>
                  <a:lnTo>
                    <a:pt x="327026" y="386344"/>
                  </a:lnTo>
                  <a:lnTo>
                    <a:pt x="347049" y="442163"/>
                  </a:lnTo>
                  <a:lnTo>
                    <a:pt x="364510" y="501988"/>
                  </a:lnTo>
                  <a:lnTo>
                    <a:pt x="390380" y="564141"/>
                  </a:lnTo>
                  <a:lnTo>
                    <a:pt x="411767" y="608160"/>
                  </a:lnTo>
                  <a:lnTo>
                    <a:pt x="461444" y="666169"/>
                  </a:lnTo>
                  <a:lnTo>
                    <a:pt x="489019" y="683129"/>
                  </a:lnTo>
                  <a:lnTo>
                    <a:pt x="509137" y="685414"/>
                  </a:lnTo>
                  <a:lnTo>
                    <a:pt x="528607" y="681360"/>
                  </a:lnTo>
                  <a:lnTo>
                    <a:pt x="571557" y="6507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180228" y="1546291"/>
              <a:ext cx="189514" cy="258056"/>
            </a:xfrm>
            <a:custGeom>
              <a:avLst/>
              <a:gdLst/>
              <a:ahLst/>
              <a:cxnLst/>
              <a:rect l="0" t="0" r="0" b="0"/>
              <a:pathLst>
                <a:path w="189514" h="258056">
                  <a:moveTo>
                    <a:pt x="0" y="85626"/>
                  </a:moveTo>
                  <a:lnTo>
                    <a:pt x="58616" y="94691"/>
                  </a:lnTo>
                  <a:lnTo>
                    <a:pt x="93407" y="90131"/>
                  </a:lnTo>
                  <a:lnTo>
                    <a:pt x="120352" y="75782"/>
                  </a:lnTo>
                  <a:lnTo>
                    <a:pt x="143155" y="56713"/>
                  </a:lnTo>
                  <a:lnTo>
                    <a:pt x="151362" y="36901"/>
                  </a:lnTo>
                  <a:lnTo>
                    <a:pt x="153550" y="25066"/>
                  </a:lnTo>
                  <a:lnTo>
                    <a:pt x="151500" y="16007"/>
                  </a:lnTo>
                  <a:lnTo>
                    <a:pt x="146623" y="8798"/>
                  </a:lnTo>
                  <a:lnTo>
                    <a:pt x="139862" y="2822"/>
                  </a:lnTo>
                  <a:lnTo>
                    <a:pt x="130676" y="7"/>
                  </a:lnTo>
                  <a:lnTo>
                    <a:pt x="107991" y="0"/>
                  </a:lnTo>
                  <a:lnTo>
                    <a:pt x="74501" y="12162"/>
                  </a:lnTo>
                  <a:lnTo>
                    <a:pt x="42351" y="30583"/>
                  </a:lnTo>
                  <a:lnTo>
                    <a:pt x="27402" y="50244"/>
                  </a:lnTo>
                  <a:lnTo>
                    <a:pt x="8272" y="100994"/>
                  </a:lnTo>
                  <a:lnTo>
                    <a:pt x="6796" y="125211"/>
                  </a:lnTo>
                  <a:lnTo>
                    <a:pt x="15380" y="174943"/>
                  </a:lnTo>
                  <a:lnTo>
                    <a:pt x="30552" y="204767"/>
                  </a:lnTo>
                  <a:lnTo>
                    <a:pt x="55456" y="228421"/>
                  </a:lnTo>
                  <a:lnTo>
                    <a:pt x="116060" y="256879"/>
                  </a:lnTo>
                  <a:lnTo>
                    <a:pt x="136980" y="258055"/>
                  </a:lnTo>
                  <a:lnTo>
                    <a:pt x="189513" y="2435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453380" y="1488980"/>
              <a:ext cx="211698" cy="305019"/>
            </a:xfrm>
            <a:custGeom>
              <a:avLst/>
              <a:gdLst/>
              <a:ahLst/>
              <a:cxnLst/>
              <a:rect l="0" t="0" r="0" b="0"/>
              <a:pathLst>
                <a:path w="211698" h="305019">
                  <a:moveTo>
                    <a:pt x="147988" y="6066"/>
                  </a:moveTo>
                  <a:lnTo>
                    <a:pt x="108300" y="0"/>
                  </a:lnTo>
                  <a:lnTo>
                    <a:pt x="53551" y="10626"/>
                  </a:lnTo>
                  <a:lnTo>
                    <a:pt x="35436" y="23300"/>
                  </a:lnTo>
                  <a:lnTo>
                    <a:pt x="4743" y="60033"/>
                  </a:lnTo>
                  <a:lnTo>
                    <a:pt x="1019" y="70120"/>
                  </a:lnTo>
                  <a:lnTo>
                    <a:pt x="0" y="90687"/>
                  </a:lnTo>
                  <a:lnTo>
                    <a:pt x="6566" y="108406"/>
                  </a:lnTo>
                  <a:lnTo>
                    <a:pt x="11593" y="116407"/>
                  </a:lnTo>
                  <a:lnTo>
                    <a:pt x="26536" y="128416"/>
                  </a:lnTo>
                  <a:lnTo>
                    <a:pt x="60919" y="141754"/>
                  </a:lnTo>
                  <a:lnTo>
                    <a:pt x="119351" y="151152"/>
                  </a:lnTo>
                  <a:lnTo>
                    <a:pt x="156270" y="158369"/>
                  </a:lnTo>
                  <a:lnTo>
                    <a:pt x="183847" y="173505"/>
                  </a:lnTo>
                  <a:lnTo>
                    <a:pt x="206836" y="192808"/>
                  </a:lnTo>
                  <a:lnTo>
                    <a:pt x="210617" y="201921"/>
                  </a:lnTo>
                  <a:lnTo>
                    <a:pt x="211697" y="224524"/>
                  </a:lnTo>
                  <a:lnTo>
                    <a:pt x="200140" y="257968"/>
                  </a:lnTo>
                  <a:lnTo>
                    <a:pt x="176308" y="284515"/>
                  </a:lnTo>
                  <a:lnTo>
                    <a:pt x="153946" y="293598"/>
                  </a:lnTo>
                  <a:lnTo>
                    <a:pt x="101462" y="305018"/>
                  </a:lnTo>
                  <a:lnTo>
                    <a:pt x="41414" y="302220"/>
                  </a:lnTo>
                  <a:lnTo>
                    <a:pt x="21646" y="3008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701219" y="1558565"/>
              <a:ext cx="188194" cy="213226"/>
            </a:xfrm>
            <a:custGeom>
              <a:avLst/>
              <a:gdLst/>
              <a:ahLst/>
              <a:cxnLst/>
              <a:rect l="0" t="0" r="0" b="0"/>
              <a:pathLst>
                <a:path w="188194" h="213226">
                  <a:moveTo>
                    <a:pt x="131776" y="31238"/>
                  </a:moveTo>
                  <a:lnTo>
                    <a:pt x="96879" y="1929"/>
                  </a:lnTo>
                  <a:lnTo>
                    <a:pt x="86284" y="0"/>
                  </a:lnTo>
                  <a:lnTo>
                    <a:pt x="62034" y="4096"/>
                  </a:lnTo>
                  <a:lnTo>
                    <a:pt x="33252" y="19556"/>
                  </a:lnTo>
                  <a:lnTo>
                    <a:pt x="9907" y="44544"/>
                  </a:lnTo>
                  <a:lnTo>
                    <a:pt x="1573" y="70297"/>
                  </a:lnTo>
                  <a:lnTo>
                    <a:pt x="0" y="114560"/>
                  </a:lnTo>
                  <a:lnTo>
                    <a:pt x="6528" y="141969"/>
                  </a:lnTo>
                  <a:lnTo>
                    <a:pt x="29935" y="175961"/>
                  </a:lnTo>
                  <a:lnTo>
                    <a:pt x="59097" y="200201"/>
                  </a:lnTo>
                  <a:lnTo>
                    <a:pt x="79587" y="210837"/>
                  </a:lnTo>
                  <a:lnTo>
                    <a:pt x="103511" y="213225"/>
                  </a:lnTo>
                  <a:lnTo>
                    <a:pt x="128572" y="209217"/>
                  </a:lnTo>
                  <a:lnTo>
                    <a:pt x="151409" y="199637"/>
                  </a:lnTo>
                  <a:lnTo>
                    <a:pt x="167018" y="184461"/>
                  </a:lnTo>
                  <a:lnTo>
                    <a:pt x="182382" y="153066"/>
                  </a:lnTo>
                  <a:lnTo>
                    <a:pt x="188193" y="127498"/>
                  </a:lnTo>
                  <a:lnTo>
                    <a:pt x="186876" y="100536"/>
                  </a:lnTo>
                  <a:lnTo>
                    <a:pt x="176151" y="76075"/>
                  </a:lnTo>
                  <a:lnTo>
                    <a:pt x="150383" y="45693"/>
                  </a:lnTo>
                  <a:lnTo>
                    <a:pt x="100190" y="101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944683" y="1589803"/>
              <a:ext cx="149142" cy="205720"/>
            </a:xfrm>
            <a:custGeom>
              <a:avLst/>
              <a:gdLst/>
              <a:ahLst/>
              <a:cxnLst/>
              <a:rect l="0" t="0" r="0" b="0"/>
              <a:pathLst>
                <a:path w="149142" h="205720">
                  <a:moveTo>
                    <a:pt x="14654" y="0"/>
                  </a:moveTo>
                  <a:lnTo>
                    <a:pt x="0" y="53027"/>
                  </a:lnTo>
                  <a:lnTo>
                    <a:pt x="1082" y="95520"/>
                  </a:lnTo>
                  <a:lnTo>
                    <a:pt x="15177" y="156641"/>
                  </a:lnTo>
                  <a:lnTo>
                    <a:pt x="18512" y="167599"/>
                  </a:lnTo>
                  <a:lnTo>
                    <a:pt x="31576" y="186012"/>
                  </a:lnTo>
                  <a:lnTo>
                    <a:pt x="39973" y="194198"/>
                  </a:lnTo>
                  <a:lnTo>
                    <a:pt x="64901" y="203293"/>
                  </a:lnTo>
                  <a:lnTo>
                    <a:pt x="79737" y="205719"/>
                  </a:lnTo>
                  <a:lnTo>
                    <a:pt x="91968" y="203826"/>
                  </a:lnTo>
                  <a:lnTo>
                    <a:pt x="111797" y="192365"/>
                  </a:lnTo>
                  <a:lnTo>
                    <a:pt x="125288" y="175572"/>
                  </a:lnTo>
                  <a:lnTo>
                    <a:pt x="143482" y="136196"/>
                  </a:lnTo>
                  <a:lnTo>
                    <a:pt x="149141" y="99496"/>
                  </a:lnTo>
                  <a:lnTo>
                    <a:pt x="142648" y="53579"/>
                  </a:lnTo>
                  <a:lnTo>
                    <a:pt x="130467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169907" y="1568746"/>
              <a:ext cx="147400" cy="212043"/>
            </a:xfrm>
            <a:custGeom>
              <a:avLst/>
              <a:gdLst/>
              <a:ahLst/>
              <a:cxnLst/>
              <a:rect l="0" t="0" r="0" b="0"/>
              <a:pathLst>
                <a:path w="147400" h="212043">
                  <a:moveTo>
                    <a:pt x="0" y="94756"/>
                  </a:moveTo>
                  <a:lnTo>
                    <a:pt x="17958" y="149801"/>
                  </a:lnTo>
                  <a:lnTo>
                    <a:pt x="35149" y="209268"/>
                  </a:lnTo>
                  <a:lnTo>
                    <a:pt x="35130" y="212042"/>
                  </a:lnTo>
                  <a:lnTo>
                    <a:pt x="28872" y="202645"/>
                  </a:lnTo>
                  <a:lnTo>
                    <a:pt x="17783" y="176636"/>
                  </a:lnTo>
                  <a:lnTo>
                    <a:pt x="12677" y="135524"/>
                  </a:lnTo>
                  <a:lnTo>
                    <a:pt x="22264" y="74908"/>
                  </a:lnTo>
                  <a:lnTo>
                    <a:pt x="25371" y="63977"/>
                  </a:lnTo>
                  <a:lnTo>
                    <a:pt x="30952" y="55519"/>
                  </a:lnTo>
                  <a:lnTo>
                    <a:pt x="75002" y="23790"/>
                  </a:lnTo>
                  <a:lnTo>
                    <a:pt x="128607" y="9155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402962" y="1586664"/>
              <a:ext cx="167028" cy="261690"/>
            </a:xfrm>
            <a:custGeom>
              <a:avLst/>
              <a:gdLst/>
              <a:ahLst/>
              <a:cxnLst/>
              <a:rect l="0" t="0" r="0" b="0"/>
              <a:pathLst>
                <a:path w="167028" h="261690">
                  <a:moveTo>
                    <a:pt x="114385" y="34724"/>
                  </a:moveTo>
                  <a:lnTo>
                    <a:pt x="103206" y="17957"/>
                  </a:lnTo>
                  <a:lnTo>
                    <a:pt x="85241" y="6605"/>
                  </a:lnTo>
                  <a:lnTo>
                    <a:pt x="62828" y="0"/>
                  </a:lnTo>
                  <a:lnTo>
                    <a:pt x="41168" y="964"/>
                  </a:lnTo>
                  <a:lnTo>
                    <a:pt x="22963" y="11531"/>
                  </a:lnTo>
                  <a:lnTo>
                    <a:pt x="14833" y="19262"/>
                  </a:lnTo>
                  <a:lnTo>
                    <a:pt x="5798" y="40330"/>
                  </a:lnTo>
                  <a:lnTo>
                    <a:pt x="0" y="97573"/>
                  </a:lnTo>
                  <a:lnTo>
                    <a:pt x="15665" y="157970"/>
                  </a:lnTo>
                  <a:lnTo>
                    <a:pt x="41289" y="215653"/>
                  </a:lnTo>
                  <a:lnTo>
                    <a:pt x="68881" y="250617"/>
                  </a:lnTo>
                  <a:lnTo>
                    <a:pt x="89092" y="259358"/>
                  </a:lnTo>
                  <a:lnTo>
                    <a:pt x="101032" y="261689"/>
                  </a:lnTo>
                  <a:lnTo>
                    <a:pt x="123658" y="258040"/>
                  </a:lnTo>
                  <a:lnTo>
                    <a:pt x="143073" y="248619"/>
                  </a:lnTo>
                  <a:lnTo>
                    <a:pt x="167027" y="2242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591046" y="1589222"/>
              <a:ext cx="189514" cy="254025"/>
            </a:xfrm>
            <a:custGeom>
              <a:avLst/>
              <a:gdLst/>
              <a:ahLst/>
              <a:cxnLst/>
              <a:rect l="0" t="0" r="0" b="0"/>
              <a:pathLst>
                <a:path w="189514" h="254025">
                  <a:moveTo>
                    <a:pt x="0" y="137451"/>
                  </a:moveTo>
                  <a:lnTo>
                    <a:pt x="53875" y="118323"/>
                  </a:lnTo>
                  <a:lnTo>
                    <a:pt x="99858" y="87648"/>
                  </a:lnTo>
                  <a:lnTo>
                    <a:pt x="108722" y="67743"/>
                  </a:lnTo>
                  <a:lnTo>
                    <a:pt x="111493" y="44469"/>
                  </a:lnTo>
                  <a:lnTo>
                    <a:pt x="108824" y="22426"/>
                  </a:lnTo>
                  <a:lnTo>
                    <a:pt x="102965" y="13975"/>
                  </a:lnTo>
                  <a:lnTo>
                    <a:pt x="83977" y="1464"/>
                  </a:lnTo>
                  <a:lnTo>
                    <a:pt x="73532" y="0"/>
                  </a:lnTo>
                  <a:lnTo>
                    <a:pt x="52568" y="4612"/>
                  </a:lnTo>
                  <a:lnTo>
                    <a:pt x="34673" y="20700"/>
                  </a:lnTo>
                  <a:lnTo>
                    <a:pt x="21259" y="43448"/>
                  </a:lnTo>
                  <a:lnTo>
                    <a:pt x="12648" y="96179"/>
                  </a:lnTo>
                  <a:lnTo>
                    <a:pt x="16537" y="157245"/>
                  </a:lnTo>
                  <a:lnTo>
                    <a:pt x="29739" y="207652"/>
                  </a:lnTo>
                  <a:lnTo>
                    <a:pt x="40904" y="225583"/>
                  </a:lnTo>
                  <a:lnTo>
                    <a:pt x="71521" y="248832"/>
                  </a:lnTo>
                  <a:lnTo>
                    <a:pt x="96909" y="254024"/>
                  </a:lnTo>
                  <a:lnTo>
                    <a:pt x="145745" y="247825"/>
                  </a:lnTo>
                  <a:lnTo>
                    <a:pt x="189513" y="2322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822673" y="1591998"/>
              <a:ext cx="222787" cy="246156"/>
            </a:xfrm>
            <a:custGeom>
              <a:avLst/>
              <a:gdLst/>
              <a:ahLst/>
              <a:cxnLst/>
              <a:rect l="0" t="0" r="0" b="0"/>
              <a:pathLst>
                <a:path w="222787" h="246156">
                  <a:moveTo>
                    <a:pt x="168457" y="8333"/>
                  </a:moveTo>
                  <a:lnTo>
                    <a:pt x="119525" y="0"/>
                  </a:lnTo>
                  <a:lnTo>
                    <a:pt x="77919" y="1575"/>
                  </a:lnTo>
                  <a:lnTo>
                    <a:pt x="54518" y="7669"/>
                  </a:lnTo>
                  <a:lnTo>
                    <a:pt x="32420" y="18177"/>
                  </a:lnTo>
                  <a:lnTo>
                    <a:pt x="17139" y="33765"/>
                  </a:lnTo>
                  <a:lnTo>
                    <a:pt x="11426" y="42835"/>
                  </a:lnTo>
                  <a:lnTo>
                    <a:pt x="9957" y="51222"/>
                  </a:lnTo>
                  <a:lnTo>
                    <a:pt x="11317" y="59152"/>
                  </a:lnTo>
                  <a:lnTo>
                    <a:pt x="14564" y="66779"/>
                  </a:lnTo>
                  <a:lnTo>
                    <a:pt x="30649" y="78373"/>
                  </a:lnTo>
                  <a:lnTo>
                    <a:pt x="85276" y="97928"/>
                  </a:lnTo>
                  <a:lnTo>
                    <a:pt x="123013" y="103900"/>
                  </a:lnTo>
                  <a:lnTo>
                    <a:pt x="178547" y="126607"/>
                  </a:lnTo>
                  <a:lnTo>
                    <a:pt x="196728" y="140448"/>
                  </a:lnTo>
                  <a:lnTo>
                    <a:pt x="211438" y="158298"/>
                  </a:lnTo>
                  <a:lnTo>
                    <a:pt x="221874" y="177929"/>
                  </a:lnTo>
                  <a:lnTo>
                    <a:pt x="222786" y="188078"/>
                  </a:lnTo>
                  <a:lnTo>
                    <a:pt x="217559" y="208713"/>
                  </a:lnTo>
                  <a:lnTo>
                    <a:pt x="204318" y="226462"/>
                  </a:lnTo>
                  <a:lnTo>
                    <a:pt x="195873" y="234471"/>
                  </a:lnTo>
                  <a:lnTo>
                    <a:pt x="174013" y="243370"/>
                  </a:lnTo>
                  <a:lnTo>
                    <a:pt x="147529" y="246155"/>
                  </a:lnTo>
                  <a:lnTo>
                    <a:pt x="99734" y="241146"/>
                  </a:lnTo>
                  <a:lnTo>
                    <a:pt x="37422" y="228973"/>
                  </a:lnTo>
                  <a:lnTo>
                    <a:pt x="0" y="2189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1601363" y="2250821"/>
            <a:ext cx="7032006" cy="876143"/>
            <a:chOff x="1601363" y="2250821"/>
            <a:chExt cx="7032006" cy="876143"/>
          </a:xfrm>
        </p:grpSpPr>
        <p:sp>
          <p:nvSpPr>
            <p:cNvPr id="27" name="Freeform 26"/>
            <p:cNvSpPr/>
            <p:nvPr/>
          </p:nvSpPr>
          <p:spPr>
            <a:xfrm>
              <a:off x="1601363" y="2622861"/>
              <a:ext cx="241125" cy="306213"/>
            </a:xfrm>
            <a:custGeom>
              <a:avLst/>
              <a:gdLst/>
              <a:ahLst/>
              <a:cxnLst/>
              <a:rect l="0" t="0" r="0" b="0"/>
              <a:pathLst>
                <a:path w="241125" h="306213">
                  <a:moveTo>
                    <a:pt x="146367" y="93491"/>
                  </a:moveTo>
                  <a:lnTo>
                    <a:pt x="143248" y="50799"/>
                  </a:lnTo>
                  <a:lnTo>
                    <a:pt x="131795" y="19620"/>
                  </a:lnTo>
                  <a:lnTo>
                    <a:pt x="126124" y="9149"/>
                  </a:lnTo>
                  <a:lnTo>
                    <a:pt x="117664" y="3338"/>
                  </a:lnTo>
                  <a:lnTo>
                    <a:pt x="95785" y="0"/>
                  </a:lnTo>
                  <a:lnTo>
                    <a:pt x="73583" y="5536"/>
                  </a:lnTo>
                  <a:lnTo>
                    <a:pt x="53188" y="16965"/>
                  </a:lnTo>
                  <a:lnTo>
                    <a:pt x="36324" y="33743"/>
                  </a:lnTo>
                  <a:lnTo>
                    <a:pt x="19265" y="68509"/>
                  </a:lnTo>
                  <a:lnTo>
                    <a:pt x="4191" y="123348"/>
                  </a:lnTo>
                  <a:lnTo>
                    <a:pt x="0" y="186173"/>
                  </a:lnTo>
                  <a:lnTo>
                    <a:pt x="1766" y="215401"/>
                  </a:lnTo>
                  <a:lnTo>
                    <a:pt x="21964" y="269174"/>
                  </a:lnTo>
                  <a:lnTo>
                    <a:pt x="36095" y="289725"/>
                  </a:lnTo>
                  <a:lnTo>
                    <a:pt x="54073" y="302759"/>
                  </a:lnTo>
                  <a:lnTo>
                    <a:pt x="76882" y="306212"/>
                  </a:lnTo>
                  <a:lnTo>
                    <a:pt x="100277" y="302677"/>
                  </a:lnTo>
                  <a:lnTo>
                    <a:pt x="118474" y="293307"/>
                  </a:lnTo>
                  <a:lnTo>
                    <a:pt x="141872" y="263700"/>
                  </a:lnTo>
                  <a:lnTo>
                    <a:pt x="158033" y="225292"/>
                  </a:lnTo>
                  <a:lnTo>
                    <a:pt x="165569" y="170392"/>
                  </a:lnTo>
                  <a:lnTo>
                    <a:pt x="163938" y="114487"/>
                  </a:lnTo>
                  <a:lnTo>
                    <a:pt x="161591" y="100469"/>
                  </a:lnTo>
                  <a:lnTo>
                    <a:pt x="160026" y="96973"/>
                  </a:lnTo>
                  <a:lnTo>
                    <a:pt x="158287" y="108687"/>
                  </a:lnTo>
                  <a:lnTo>
                    <a:pt x="160198" y="168729"/>
                  </a:lnTo>
                  <a:lnTo>
                    <a:pt x="171522" y="206641"/>
                  </a:lnTo>
                  <a:lnTo>
                    <a:pt x="196310" y="245303"/>
                  </a:lnTo>
                  <a:lnTo>
                    <a:pt x="213018" y="254550"/>
                  </a:lnTo>
                  <a:lnTo>
                    <a:pt x="241124" y="2619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842487" y="2643560"/>
              <a:ext cx="162447" cy="209663"/>
            </a:xfrm>
            <a:custGeom>
              <a:avLst/>
              <a:gdLst/>
              <a:ahLst/>
              <a:cxnLst/>
              <a:rect l="0" t="0" r="0" b="0"/>
              <a:pathLst>
                <a:path w="162447" h="209663">
                  <a:moveTo>
                    <a:pt x="0" y="51735"/>
                  </a:moveTo>
                  <a:lnTo>
                    <a:pt x="3119" y="105879"/>
                  </a:lnTo>
                  <a:lnTo>
                    <a:pt x="14654" y="160826"/>
                  </a:lnTo>
                  <a:lnTo>
                    <a:pt x="31923" y="202485"/>
                  </a:lnTo>
                  <a:lnTo>
                    <a:pt x="30641" y="203708"/>
                  </a:lnTo>
                  <a:lnTo>
                    <a:pt x="27446" y="202183"/>
                  </a:lnTo>
                  <a:lnTo>
                    <a:pt x="17361" y="177681"/>
                  </a:lnTo>
                  <a:lnTo>
                    <a:pt x="11878" y="120243"/>
                  </a:lnTo>
                  <a:lnTo>
                    <a:pt x="13914" y="59505"/>
                  </a:lnTo>
                  <a:lnTo>
                    <a:pt x="20222" y="29452"/>
                  </a:lnTo>
                  <a:lnTo>
                    <a:pt x="30824" y="8296"/>
                  </a:lnTo>
                  <a:lnTo>
                    <a:pt x="39267" y="2889"/>
                  </a:lnTo>
                  <a:lnTo>
                    <a:pt x="61125" y="0"/>
                  </a:lnTo>
                  <a:lnTo>
                    <a:pt x="83319" y="8854"/>
                  </a:lnTo>
                  <a:lnTo>
                    <a:pt x="112424" y="33570"/>
                  </a:lnTo>
                  <a:lnTo>
                    <a:pt x="127175" y="54190"/>
                  </a:lnTo>
                  <a:lnTo>
                    <a:pt x="146177" y="105556"/>
                  </a:lnTo>
                  <a:lnTo>
                    <a:pt x="162446" y="166317"/>
                  </a:lnTo>
                  <a:lnTo>
                    <a:pt x="157927" y="2096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096197" y="2291903"/>
              <a:ext cx="166498" cy="582234"/>
            </a:xfrm>
            <a:custGeom>
              <a:avLst/>
              <a:gdLst/>
              <a:ahLst/>
              <a:cxnLst/>
              <a:rect l="0" t="0" r="0" b="0"/>
              <a:pathLst>
                <a:path w="166498" h="582234">
                  <a:moveTo>
                    <a:pt x="125316" y="413920"/>
                  </a:moveTo>
                  <a:lnTo>
                    <a:pt x="122976" y="375402"/>
                  </a:lnTo>
                  <a:lnTo>
                    <a:pt x="114137" y="357417"/>
                  </a:lnTo>
                  <a:lnTo>
                    <a:pt x="99290" y="344744"/>
                  </a:lnTo>
                  <a:lnTo>
                    <a:pt x="90418" y="339727"/>
                  </a:lnTo>
                  <a:lnTo>
                    <a:pt x="71201" y="337272"/>
                  </a:lnTo>
                  <a:lnTo>
                    <a:pt x="52132" y="341250"/>
                  </a:lnTo>
                  <a:lnTo>
                    <a:pt x="35857" y="350817"/>
                  </a:lnTo>
                  <a:lnTo>
                    <a:pt x="23945" y="369107"/>
                  </a:lnTo>
                  <a:lnTo>
                    <a:pt x="4168" y="432499"/>
                  </a:lnTo>
                  <a:lnTo>
                    <a:pt x="0" y="490943"/>
                  </a:lnTo>
                  <a:lnTo>
                    <a:pt x="1769" y="521852"/>
                  </a:lnTo>
                  <a:lnTo>
                    <a:pt x="15920" y="557814"/>
                  </a:lnTo>
                  <a:lnTo>
                    <a:pt x="28342" y="575749"/>
                  </a:lnTo>
                  <a:lnTo>
                    <a:pt x="37270" y="580298"/>
                  </a:lnTo>
                  <a:lnTo>
                    <a:pt x="59668" y="582233"/>
                  </a:lnTo>
                  <a:lnTo>
                    <a:pt x="69852" y="578771"/>
                  </a:lnTo>
                  <a:lnTo>
                    <a:pt x="87407" y="565566"/>
                  </a:lnTo>
                  <a:lnTo>
                    <a:pt x="116571" y="521258"/>
                  </a:lnTo>
                  <a:lnTo>
                    <a:pt x="138664" y="466833"/>
                  </a:lnTo>
                  <a:lnTo>
                    <a:pt x="149678" y="418290"/>
                  </a:lnTo>
                  <a:lnTo>
                    <a:pt x="160350" y="359453"/>
                  </a:lnTo>
                  <a:lnTo>
                    <a:pt x="164283" y="315233"/>
                  </a:lnTo>
                  <a:lnTo>
                    <a:pt x="166497" y="253658"/>
                  </a:lnTo>
                  <a:lnTo>
                    <a:pt x="164034" y="196420"/>
                  </a:lnTo>
                  <a:lnTo>
                    <a:pt x="158901" y="152307"/>
                  </a:lnTo>
                  <a:lnTo>
                    <a:pt x="149435" y="89181"/>
                  </a:lnTo>
                  <a:lnTo>
                    <a:pt x="139221" y="35252"/>
                  </a:lnTo>
                  <a:lnTo>
                    <a:pt x="132276" y="8147"/>
                  </a:lnTo>
                  <a:lnTo>
                    <a:pt x="126446" y="1855"/>
                  </a:lnTo>
                  <a:lnTo>
                    <a:pt x="119050" y="0"/>
                  </a:lnTo>
                  <a:lnTo>
                    <a:pt x="110610" y="1103"/>
                  </a:lnTo>
                  <a:lnTo>
                    <a:pt x="103814" y="7688"/>
                  </a:lnTo>
                  <a:lnTo>
                    <a:pt x="93143" y="30601"/>
                  </a:lnTo>
                  <a:lnTo>
                    <a:pt x="86147" y="81976"/>
                  </a:lnTo>
                  <a:lnTo>
                    <a:pt x="84511" y="124450"/>
                  </a:lnTo>
                  <a:lnTo>
                    <a:pt x="84953" y="170623"/>
                  </a:lnTo>
                  <a:lnTo>
                    <a:pt x="89049" y="218441"/>
                  </a:lnTo>
                  <a:lnTo>
                    <a:pt x="94769" y="266989"/>
                  </a:lnTo>
                  <a:lnTo>
                    <a:pt x="101211" y="314692"/>
                  </a:lnTo>
                  <a:lnTo>
                    <a:pt x="111414" y="377501"/>
                  </a:lnTo>
                  <a:lnTo>
                    <a:pt x="128462" y="431943"/>
                  </a:lnTo>
                  <a:lnTo>
                    <a:pt x="156901" y="4876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758492" y="2400497"/>
              <a:ext cx="231602" cy="398990"/>
            </a:xfrm>
            <a:custGeom>
              <a:avLst/>
              <a:gdLst/>
              <a:ahLst/>
              <a:cxnLst/>
              <a:rect l="0" t="0" r="0" b="0"/>
              <a:pathLst>
                <a:path w="231602" h="398990">
                  <a:moveTo>
                    <a:pt x="10502" y="0"/>
                  </a:moveTo>
                  <a:lnTo>
                    <a:pt x="2169" y="48931"/>
                  </a:lnTo>
                  <a:lnTo>
                    <a:pt x="625" y="99896"/>
                  </a:lnTo>
                  <a:lnTo>
                    <a:pt x="167" y="162570"/>
                  </a:lnTo>
                  <a:lnTo>
                    <a:pt x="60" y="206784"/>
                  </a:lnTo>
                  <a:lnTo>
                    <a:pt x="0" y="264560"/>
                  </a:lnTo>
                  <a:lnTo>
                    <a:pt x="1151" y="318724"/>
                  </a:lnTo>
                  <a:lnTo>
                    <a:pt x="9552" y="368308"/>
                  </a:lnTo>
                  <a:lnTo>
                    <a:pt x="20218" y="390250"/>
                  </a:lnTo>
                  <a:lnTo>
                    <a:pt x="28678" y="395867"/>
                  </a:lnTo>
                  <a:lnTo>
                    <a:pt x="50556" y="398989"/>
                  </a:lnTo>
                  <a:lnTo>
                    <a:pt x="104988" y="388486"/>
                  </a:lnTo>
                  <a:lnTo>
                    <a:pt x="165101" y="370697"/>
                  </a:lnTo>
                  <a:lnTo>
                    <a:pt x="206767" y="352727"/>
                  </a:lnTo>
                  <a:lnTo>
                    <a:pt x="231601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779523" y="2558425"/>
              <a:ext cx="147400" cy="21057"/>
            </a:xfrm>
            <a:custGeom>
              <a:avLst/>
              <a:gdLst/>
              <a:ahLst/>
              <a:cxnLst/>
              <a:rect l="0" t="0" r="0" b="0"/>
              <a:pathLst>
                <a:path w="147400" h="21057">
                  <a:moveTo>
                    <a:pt x="147399" y="0"/>
                  </a:moveTo>
                  <a:lnTo>
                    <a:pt x="104707" y="3119"/>
                  </a:lnTo>
                  <a:lnTo>
                    <a:pt x="51878" y="14654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768994" y="2316269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3011" y="5589"/>
                  </a:lnTo>
                  <a:lnTo>
                    <a:pt x="118837" y="17958"/>
                  </a:lnTo>
                  <a:lnTo>
                    <a:pt x="63075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045611" y="2564968"/>
              <a:ext cx="218224" cy="238876"/>
            </a:xfrm>
            <a:custGeom>
              <a:avLst/>
              <a:gdLst/>
              <a:ahLst/>
              <a:cxnLst/>
              <a:rect l="0" t="0" r="0" b="0"/>
              <a:pathLst>
                <a:path w="218224" h="238876">
                  <a:moveTo>
                    <a:pt x="165580" y="46099"/>
                  </a:moveTo>
                  <a:lnTo>
                    <a:pt x="159991" y="29331"/>
                  </a:lnTo>
                  <a:lnTo>
                    <a:pt x="147888" y="17980"/>
                  </a:lnTo>
                  <a:lnTo>
                    <a:pt x="111523" y="1160"/>
                  </a:lnTo>
                  <a:lnTo>
                    <a:pt x="91252" y="0"/>
                  </a:lnTo>
                  <a:lnTo>
                    <a:pt x="70544" y="4554"/>
                  </a:lnTo>
                  <a:lnTo>
                    <a:pt x="40326" y="20271"/>
                  </a:lnTo>
                  <a:lnTo>
                    <a:pt x="23734" y="33060"/>
                  </a:lnTo>
                  <a:lnTo>
                    <a:pt x="6829" y="59003"/>
                  </a:lnTo>
                  <a:lnTo>
                    <a:pt x="0" y="94506"/>
                  </a:lnTo>
                  <a:lnTo>
                    <a:pt x="3565" y="134661"/>
                  </a:lnTo>
                  <a:lnTo>
                    <a:pt x="17620" y="170606"/>
                  </a:lnTo>
                  <a:lnTo>
                    <a:pt x="36602" y="197893"/>
                  </a:lnTo>
                  <a:lnTo>
                    <a:pt x="62634" y="220797"/>
                  </a:lnTo>
                  <a:lnTo>
                    <a:pt x="98163" y="236811"/>
                  </a:lnTo>
                  <a:lnTo>
                    <a:pt x="121579" y="238875"/>
                  </a:lnTo>
                  <a:lnTo>
                    <a:pt x="165207" y="230667"/>
                  </a:lnTo>
                  <a:lnTo>
                    <a:pt x="218223" y="204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319219" y="2554512"/>
              <a:ext cx="183722" cy="209672"/>
            </a:xfrm>
            <a:custGeom>
              <a:avLst/>
              <a:gdLst/>
              <a:ahLst/>
              <a:cxnLst/>
              <a:rect l="0" t="0" r="0" b="0"/>
              <a:pathLst>
                <a:path w="183722" h="209672">
                  <a:moveTo>
                    <a:pt x="134128" y="24969"/>
                  </a:moveTo>
                  <a:lnTo>
                    <a:pt x="116147" y="9328"/>
                  </a:lnTo>
                  <a:lnTo>
                    <a:pt x="99230" y="1250"/>
                  </a:lnTo>
                  <a:lnTo>
                    <a:pt x="80013" y="0"/>
                  </a:lnTo>
                  <a:lnTo>
                    <a:pt x="60944" y="4513"/>
                  </a:lnTo>
                  <a:lnTo>
                    <a:pt x="44670" y="14318"/>
                  </a:lnTo>
                  <a:lnTo>
                    <a:pt x="22354" y="38581"/>
                  </a:lnTo>
                  <a:lnTo>
                    <a:pt x="6513" y="67997"/>
                  </a:lnTo>
                  <a:lnTo>
                    <a:pt x="0" y="104529"/>
                  </a:lnTo>
                  <a:lnTo>
                    <a:pt x="3659" y="139400"/>
                  </a:lnTo>
                  <a:lnTo>
                    <a:pt x="17742" y="171958"/>
                  </a:lnTo>
                  <a:lnTo>
                    <a:pt x="36387" y="190124"/>
                  </a:lnTo>
                  <a:lnTo>
                    <a:pt x="60272" y="203656"/>
                  </a:lnTo>
                  <a:lnTo>
                    <a:pt x="86485" y="209671"/>
                  </a:lnTo>
                  <a:lnTo>
                    <a:pt x="127550" y="207468"/>
                  </a:lnTo>
                  <a:lnTo>
                    <a:pt x="149142" y="196157"/>
                  </a:lnTo>
                  <a:lnTo>
                    <a:pt x="165367" y="179432"/>
                  </a:lnTo>
                  <a:lnTo>
                    <a:pt x="176478" y="160300"/>
                  </a:lnTo>
                  <a:lnTo>
                    <a:pt x="183721" y="124209"/>
                  </a:lnTo>
                  <a:lnTo>
                    <a:pt x="177762" y="78498"/>
                  </a:lnTo>
                  <a:lnTo>
                    <a:pt x="165713" y="35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548103" y="2524457"/>
              <a:ext cx="178986" cy="197745"/>
            </a:xfrm>
            <a:custGeom>
              <a:avLst/>
              <a:gdLst/>
              <a:ahLst/>
              <a:cxnLst/>
              <a:rect l="0" t="0" r="0" b="0"/>
              <a:pathLst>
                <a:path w="178986" h="197745">
                  <a:moveTo>
                    <a:pt x="0" y="76081"/>
                  </a:moveTo>
                  <a:lnTo>
                    <a:pt x="14655" y="129109"/>
                  </a:lnTo>
                  <a:lnTo>
                    <a:pt x="29368" y="176980"/>
                  </a:lnTo>
                  <a:lnTo>
                    <a:pt x="42367" y="197744"/>
                  </a:lnTo>
                  <a:lnTo>
                    <a:pt x="34650" y="183100"/>
                  </a:lnTo>
                  <a:lnTo>
                    <a:pt x="17489" y="129183"/>
                  </a:lnTo>
                  <a:lnTo>
                    <a:pt x="12591" y="91685"/>
                  </a:lnTo>
                  <a:lnTo>
                    <a:pt x="22253" y="34636"/>
                  </a:lnTo>
                  <a:lnTo>
                    <a:pt x="25364" y="23885"/>
                  </a:lnTo>
                  <a:lnTo>
                    <a:pt x="30947" y="15547"/>
                  </a:lnTo>
                  <a:lnTo>
                    <a:pt x="46510" y="3164"/>
                  </a:lnTo>
                  <a:lnTo>
                    <a:pt x="65125" y="0"/>
                  </a:lnTo>
                  <a:lnTo>
                    <a:pt x="75002" y="794"/>
                  </a:lnTo>
                  <a:lnTo>
                    <a:pt x="95336" y="11035"/>
                  </a:lnTo>
                  <a:lnTo>
                    <a:pt x="123394" y="36531"/>
                  </a:lnTo>
                  <a:lnTo>
                    <a:pt x="159879" y="86948"/>
                  </a:lnTo>
                  <a:lnTo>
                    <a:pt x="172804" y="117126"/>
                  </a:lnTo>
                  <a:lnTo>
                    <a:pt x="178985" y="1497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783224" y="2510940"/>
              <a:ext cx="179412" cy="211580"/>
            </a:xfrm>
            <a:custGeom>
              <a:avLst/>
              <a:gdLst/>
              <a:ahLst/>
              <a:cxnLst/>
              <a:rect l="0" t="0" r="0" b="0"/>
              <a:pathLst>
                <a:path w="179412" h="211580">
                  <a:moveTo>
                    <a:pt x="122848" y="47485"/>
                  </a:moveTo>
                  <a:lnTo>
                    <a:pt x="113273" y="23438"/>
                  </a:lnTo>
                  <a:lnTo>
                    <a:pt x="102605" y="9111"/>
                  </a:lnTo>
                  <a:lnTo>
                    <a:pt x="80706" y="1184"/>
                  </a:lnTo>
                  <a:lnTo>
                    <a:pt x="53815" y="0"/>
                  </a:lnTo>
                  <a:lnTo>
                    <a:pt x="30166" y="7273"/>
                  </a:lnTo>
                  <a:lnTo>
                    <a:pt x="21286" y="14828"/>
                  </a:lnTo>
                  <a:lnTo>
                    <a:pt x="8299" y="35700"/>
                  </a:lnTo>
                  <a:lnTo>
                    <a:pt x="0" y="73758"/>
                  </a:lnTo>
                  <a:lnTo>
                    <a:pt x="5602" y="120135"/>
                  </a:lnTo>
                  <a:lnTo>
                    <a:pt x="21093" y="163091"/>
                  </a:lnTo>
                  <a:lnTo>
                    <a:pt x="34340" y="183093"/>
                  </a:lnTo>
                  <a:lnTo>
                    <a:pt x="51926" y="199782"/>
                  </a:lnTo>
                  <a:lnTo>
                    <a:pt x="74559" y="208759"/>
                  </a:lnTo>
                  <a:lnTo>
                    <a:pt x="99047" y="211579"/>
                  </a:lnTo>
                  <a:lnTo>
                    <a:pt x="121628" y="208933"/>
                  </a:lnTo>
                  <a:lnTo>
                    <a:pt x="140243" y="200738"/>
                  </a:lnTo>
                  <a:lnTo>
                    <a:pt x="148483" y="195277"/>
                  </a:lnTo>
                  <a:lnTo>
                    <a:pt x="160758" y="179850"/>
                  </a:lnTo>
                  <a:lnTo>
                    <a:pt x="178170" y="141351"/>
                  </a:lnTo>
                  <a:lnTo>
                    <a:pt x="179411" y="120788"/>
                  </a:lnTo>
                  <a:lnTo>
                    <a:pt x="164382" y="57978"/>
                  </a:lnTo>
                  <a:lnTo>
                    <a:pt x="156515" y="38110"/>
                  </a:lnTo>
                  <a:lnTo>
                    <a:pt x="133377" y="53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000829" y="2535608"/>
              <a:ext cx="294798" cy="170216"/>
            </a:xfrm>
            <a:custGeom>
              <a:avLst/>
              <a:gdLst/>
              <a:ahLst/>
              <a:cxnLst/>
              <a:rect l="0" t="0" r="0" b="0"/>
              <a:pathLst>
                <a:path w="294798" h="170216">
                  <a:moveTo>
                    <a:pt x="0" y="54402"/>
                  </a:moveTo>
                  <a:lnTo>
                    <a:pt x="16788" y="116682"/>
                  </a:lnTo>
                  <a:lnTo>
                    <a:pt x="19792" y="147595"/>
                  </a:lnTo>
                  <a:lnTo>
                    <a:pt x="22116" y="89571"/>
                  </a:lnTo>
                  <a:lnTo>
                    <a:pt x="32488" y="36479"/>
                  </a:lnTo>
                  <a:lnTo>
                    <a:pt x="35697" y="24906"/>
                  </a:lnTo>
                  <a:lnTo>
                    <a:pt x="41345" y="16021"/>
                  </a:lnTo>
                  <a:lnTo>
                    <a:pt x="56980" y="3029"/>
                  </a:lnTo>
                  <a:lnTo>
                    <a:pt x="66063" y="2606"/>
                  </a:lnTo>
                  <a:lnTo>
                    <a:pt x="85513" y="11494"/>
                  </a:lnTo>
                  <a:lnTo>
                    <a:pt x="110605" y="30640"/>
                  </a:lnTo>
                  <a:lnTo>
                    <a:pt x="122467" y="50470"/>
                  </a:lnTo>
                  <a:lnTo>
                    <a:pt x="132603" y="87942"/>
                  </a:lnTo>
                  <a:lnTo>
                    <a:pt x="134973" y="105574"/>
                  </a:lnTo>
                  <a:lnTo>
                    <a:pt x="135606" y="103724"/>
                  </a:lnTo>
                  <a:lnTo>
                    <a:pt x="145109" y="63107"/>
                  </a:lnTo>
                  <a:lnTo>
                    <a:pt x="155949" y="33975"/>
                  </a:lnTo>
                  <a:lnTo>
                    <a:pt x="167186" y="17637"/>
                  </a:lnTo>
                  <a:lnTo>
                    <a:pt x="183099" y="5697"/>
                  </a:lnTo>
                  <a:lnTo>
                    <a:pt x="192256" y="875"/>
                  </a:lnTo>
                  <a:lnTo>
                    <a:pt x="201870" y="0"/>
                  </a:lnTo>
                  <a:lnTo>
                    <a:pt x="221911" y="5267"/>
                  </a:lnTo>
                  <a:lnTo>
                    <a:pt x="239397" y="18526"/>
                  </a:lnTo>
                  <a:lnTo>
                    <a:pt x="253797" y="36117"/>
                  </a:lnTo>
                  <a:lnTo>
                    <a:pt x="276473" y="91942"/>
                  </a:lnTo>
                  <a:lnTo>
                    <a:pt x="291576" y="150650"/>
                  </a:lnTo>
                  <a:lnTo>
                    <a:pt x="294797" y="1702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348269" y="2516310"/>
              <a:ext cx="84229" cy="136872"/>
            </a:xfrm>
            <a:custGeom>
              <a:avLst/>
              <a:gdLst/>
              <a:ahLst/>
              <a:cxnLst/>
              <a:rect l="0" t="0" r="0" b="0"/>
              <a:pathLst>
                <a:path w="84229" h="136872">
                  <a:moveTo>
                    <a:pt x="0" y="0"/>
                  </a:moveTo>
                  <a:lnTo>
                    <a:pt x="35917" y="53875"/>
                  </a:lnTo>
                  <a:lnTo>
                    <a:pt x="68876" y="113582"/>
                  </a:lnTo>
                  <a:lnTo>
                    <a:pt x="84228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358798" y="2484725"/>
              <a:ext cx="200042" cy="642239"/>
            </a:xfrm>
            <a:custGeom>
              <a:avLst/>
              <a:gdLst/>
              <a:ahLst/>
              <a:cxnLst/>
              <a:rect l="0" t="0" r="0" b="0"/>
              <a:pathLst>
                <a:path w="200042" h="642239">
                  <a:moveTo>
                    <a:pt x="200041" y="0"/>
                  </a:moveTo>
                  <a:lnTo>
                    <a:pt x="164125" y="63450"/>
                  </a:lnTo>
                  <a:lnTo>
                    <a:pt x="139828" y="124664"/>
                  </a:lnTo>
                  <a:lnTo>
                    <a:pt x="117827" y="176573"/>
                  </a:lnTo>
                  <a:lnTo>
                    <a:pt x="99357" y="229028"/>
                  </a:lnTo>
                  <a:lnTo>
                    <a:pt x="81324" y="287569"/>
                  </a:lnTo>
                  <a:lnTo>
                    <a:pt x="65430" y="337890"/>
                  </a:lnTo>
                  <a:lnTo>
                    <a:pt x="53311" y="389844"/>
                  </a:lnTo>
                  <a:lnTo>
                    <a:pt x="42312" y="442283"/>
                  </a:lnTo>
                  <a:lnTo>
                    <a:pt x="31644" y="494865"/>
                  </a:lnTo>
                  <a:lnTo>
                    <a:pt x="21074" y="544370"/>
                  </a:lnTo>
                  <a:lnTo>
                    <a:pt x="4681" y="607687"/>
                  </a:lnTo>
                  <a:lnTo>
                    <a:pt x="0" y="6422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931630" y="2558425"/>
              <a:ext cx="156470" cy="234761"/>
            </a:xfrm>
            <a:custGeom>
              <a:avLst/>
              <a:gdLst/>
              <a:ahLst/>
              <a:cxnLst/>
              <a:rect l="0" t="0" r="0" b="0"/>
              <a:pathLst>
                <a:path w="156470" h="234761">
                  <a:moveTo>
                    <a:pt x="100991" y="0"/>
                  </a:moveTo>
                  <a:lnTo>
                    <a:pt x="57029" y="20243"/>
                  </a:lnTo>
                  <a:lnTo>
                    <a:pt x="32334" y="44992"/>
                  </a:lnTo>
                  <a:lnTo>
                    <a:pt x="10198" y="80141"/>
                  </a:lnTo>
                  <a:lnTo>
                    <a:pt x="0" y="125781"/>
                  </a:lnTo>
                  <a:lnTo>
                    <a:pt x="2568" y="176348"/>
                  </a:lnTo>
                  <a:lnTo>
                    <a:pt x="16327" y="217198"/>
                  </a:lnTo>
                  <a:lnTo>
                    <a:pt x="24661" y="225517"/>
                  </a:lnTo>
                  <a:lnTo>
                    <a:pt x="46400" y="234760"/>
                  </a:lnTo>
                  <a:lnTo>
                    <a:pt x="68540" y="232629"/>
                  </a:lnTo>
                  <a:lnTo>
                    <a:pt x="88908" y="223883"/>
                  </a:lnTo>
                  <a:lnTo>
                    <a:pt x="113529" y="204636"/>
                  </a:lnTo>
                  <a:lnTo>
                    <a:pt x="134472" y="177226"/>
                  </a:lnTo>
                  <a:lnTo>
                    <a:pt x="156469" y="126110"/>
                  </a:lnTo>
                  <a:lnTo>
                    <a:pt x="156293" y="83509"/>
                  </a:lnTo>
                  <a:lnTo>
                    <a:pt x="143244" y="45020"/>
                  </a:lnTo>
                  <a:lnTo>
                    <a:pt x="127959" y="28587"/>
                  </a:lnTo>
                  <a:lnTo>
                    <a:pt x="112977" y="19724"/>
                  </a:lnTo>
                  <a:lnTo>
                    <a:pt x="108982" y="18998"/>
                  </a:lnTo>
                  <a:lnTo>
                    <a:pt x="100991" y="210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153947" y="2250821"/>
              <a:ext cx="141888" cy="518174"/>
            </a:xfrm>
            <a:custGeom>
              <a:avLst/>
              <a:gdLst/>
              <a:ahLst/>
              <a:cxnLst/>
              <a:rect l="0" t="0" r="0" b="0"/>
              <a:pathLst>
                <a:path w="141888" h="518174">
                  <a:moveTo>
                    <a:pt x="26074" y="518173"/>
                  </a:moveTo>
                  <a:lnTo>
                    <a:pt x="20484" y="501406"/>
                  </a:lnTo>
                  <a:lnTo>
                    <a:pt x="24529" y="439608"/>
                  </a:lnTo>
                  <a:lnTo>
                    <a:pt x="22496" y="390390"/>
                  </a:lnTo>
                  <a:lnTo>
                    <a:pt x="17605" y="338762"/>
                  </a:lnTo>
                  <a:lnTo>
                    <a:pt x="16155" y="283300"/>
                  </a:lnTo>
                  <a:lnTo>
                    <a:pt x="12606" y="225533"/>
                  </a:lnTo>
                  <a:lnTo>
                    <a:pt x="7265" y="171373"/>
                  </a:lnTo>
                  <a:lnTo>
                    <a:pt x="2563" y="118280"/>
                  </a:lnTo>
                  <a:lnTo>
                    <a:pt x="0" y="71743"/>
                  </a:lnTo>
                  <a:lnTo>
                    <a:pt x="9615" y="24577"/>
                  </a:lnTo>
                  <a:lnTo>
                    <a:pt x="15101" y="15974"/>
                  </a:lnTo>
                  <a:lnTo>
                    <a:pt x="30555" y="3295"/>
                  </a:lnTo>
                  <a:lnTo>
                    <a:pt x="55361" y="0"/>
                  </a:lnTo>
                  <a:lnTo>
                    <a:pt x="83544" y="3605"/>
                  </a:lnTo>
                  <a:lnTo>
                    <a:pt x="107768" y="13006"/>
                  </a:lnTo>
                  <a:lnTo>
                    <a:pt x="123993" y="24983"/>
                  </a:lnTo>
                  <a:lnTo>
                    <a:pt x="141887" y="443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085264" y="2568953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25957" y="14654"/>
                  </a:lnTo>
                  <a:lnTo>
                    <a:pt x="68511" y="27028"/>
                  </a:lnTo>
                  <a:lnTo>
                    <a:pt x="20249" y="306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770267" y="2368911"/>
              <a:ext cx="30936" cy="442198"/>
            </a:xfrm>
            <a:custGeom>
              <a:avLst/>
              <a:gdLst/>
              <a:ahLst/>
              <a:cxnLst/>
              <a:rect l="0" t="0" r="0" b="0"/>
              <a:pathLst>
                <a:path w="30936" h="442198">
                  <a:moveTo>
                    <a:pt x="9878" y="0"/>
                  </a:moveTo>
                  <a:lnTo>
                    <a:pt x="1545" y="60384"/>
                  </a:lnTo>
                  <a:lnTo>
                    <a:pt x="0" y="111868"/>
                  </a:lnTo>
                  <a:lnTo>
                    <a:pt x="2662" y="159879"/>
                  </a:lnTo>
                  <a:lnTo>
                    <a:pt x="8453" y="222914"/>
                  </a:lnTo>
                  <a:lnTo>
                    <a:pt x="10766" y="279256"/>
                  </a:lnTo>
                  <a:lnTo>
                    <a:pt x="18905" y="341841"/>
                  </a:lnTo>
                  <a:lnTo>
                    <a:pt x="21279" y="401750"/>
                  </a:lnTo>
                  <a:lnTo>
                    <a:pt x="30935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622218" y="2552835"/>
              <a:ext cx="273742" cy="26647"/>
            </a:xfrm>
            <a:custGeom>
              <a:avLst/>
              <a:gdLst/>
              <a:ahLst/>
              <a:cxnLst/>
              <a:rect l="0" t="0" r="0" b="0"/>
              <a:pathLst>
                <a:path w="273742" h="26647">
                  <a:moveTo>
                    <a:pt x="273741" y="5590"/>
                  </a:moveTo>
                  <a:lnTo>
                    <a:pt x="256973" y="0"/>
                  </a:lnTo>
                  <a:lnTo>
                    <a:pt x="198296" y="4045"/>
                  </a:lnTo>
                  <a:lnTo>
                    <a:pt x="136857" y="12622"/>
                  </a:lnTo>
                  <a:lnTo>
                    <a:pt x="83532" y="15427"/>
                  </a:lnTo>
                  <a:lnTo>
                    <a:pt x="27938" y="21571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928194" y="2295212"/>
              <a:ext cx="338922" cy="528739"/>
            </a:xfrm>
            <a:custGeom>
              <a:avLst/>
              <a:gdLst/>
              <a:ahLst/>
              <a:cxnLst/>
              <a:rect l="0" t="0" r="0" b="0"/>
              <a:pathLst>
                <a:path w="338922" h="528739">
                  <a:moveTo>
                    <a:pt x="9878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6671" y="147123"/>
                  </a:lnTo>
                  <a:lnTo>
                    <a:pt x="12364" y="200680"/>
                  </a:lnTo>
                  <a:lnTo>
                    <a:pt x="18024" y="251703"/>
                  </a:lnTo>
                  <a:lnTo>
                    <a:pt x="22820" y="306206"/>
                  </a:lnTo>
                  <a:lnTo>
                    <a:pt x="29332" y="361652"/>
                  </a:lnTo>
                  <a:lnTo>
                    <a:pt x="30619" y="424900"/>
                  </a:lnTo>
                  <a:lnTo>
                    <a:pt x="30842" y="459949"/>
                  </a:lnTo>
                  <a:lnTo>
                    <a:pt x="34049" y="400955"/>
                  </a:lnTo>
                  <a:lnTo>
                    <a:pt x="50063" y="348725"/>
                  </a:lnTo>
                  <a:lnTo>
                    <a:pt x="61273" y="332024"/>
                  </a:lnTo>
                  <a:lnTo>
                    <a:pt x="77174" y="319921"/>
                  </a:lnTo>
                  <a:lnTo>
                    <a:pt x="86328" y="315056"/>
                  </a:lnTo>
                  <a:lnTo>
                    <a:pt x="94770" y="314153"/>
                  </a:lnTo>
                  <a:lnTo>
                    <a:pt x="110389" y="319388"/>
                  </a:lnTo>
                  <a:lnTo>
                    <a:pt x="122010" y="332633"/>
                  </a:lnTo>
                  <a:lnTo>
                    <a:pt x="146425" y="393223"/>
                  </a:lnTo>
                  <a:lnTo>
                    <a:pt x="155133" y="446431"/>
                  </a:lnTo>
                  <a:lnTo>
                    <a:pt x="162209" y="504539"/>
                  </a:lnTo>
                  <a:lnTo>
                    <a:pt x="160565" y="515344"/>
                  </a:lnTo>
                  <a:lnTo>
                    <a:pt x="159469" y="517868"/>
                  </a:lnTo>
                  <a:lnTo>
                    <a:pt x="158251" y="508194"/>
                  </a:lnTo>
                  <a:lnTo>
                    <a:pt x="163155" y="482029"/>
                  </a:lnTo>
                  <a:lnTo>
                    <a:pt x="177606" y="452049"/>
                  </a:lnTo>
                  <a:lnTo>
                    <a:pt x="193219" y="437607"/>
                  </a:lnTo>
                  <a:lnTo>
                    <a:pt x="213026" y="428459"/>
                  </a:lnTo>
                  <a:lnTo>
                    <a:pt x="266989" y="422586"/>
                  </a:lnTo>
                  <a:lnTo>
                    <a:pt x="296115" y="419443"/>
                  </a:lnTo>
                  <a:lnTo>
                    <a:pt x="316859" y="410247"/>
                  </a:lnTo>
                  <a:lnTo>
                    <a:pt x="330758" y="395242"/>
                  </a:lnTo>
                  <a:lnTo>
                    <a:pt x="336102" y="386327"/>
                  </a:lnTo>
                  <a:lnTo>
                    <a:pt x="338921" y="367063"/>
                  </a:lnTo>
                  <a:lnTo>
                    <a:pt x="338034" y="357013"/>
                  </a:lnTo>
                  <a:lnTo>
                    <a:pt x="327691" y="339607"/>
                  </a:lnTo>
                  <a:lnTo>
                    <a:pt x="320019" y="331689"/>
                  </a:lnTo>
                  <a:lnTo>
                    <a:pt x="299018" y="322892"/>
                  </a:lnTo>
                  <a:lnTo>
                    <a:pt x="286866" y="320546"/>
                  </a:lnTo>
                  <a:lnTo>
                    <a:pt x="264005" y="324179"/>
                  </a:lnTo>
                  <a:lnTo>
                    <a:pt x="243316" y="334762"/>
                  </a:lnTo>
                  <a:lnTo>
                    <a:pt x="226322" y="351165"/>
                  </a:lnTo>
                  <a:lnTo>
                    <a:pt x="209191" y="385719"/>
                  </a:lnTo>
                  <a:lnTo>
                    <a:pt x="202295" y="431182"/>
                  </a:lnTo>
                  <a:lnTo>
                    <a:pt x="205841" y="470519"/>
                  </a:lnTo>
                  <a:lnTo>
                    <a:pt x="219890" y="504401"/>
                  </a:lnTo>
                  <a:lnTo>
                    <a:pt x="235408" y="519756"/>
                  </a:lnTo>
                  <a:lnTo>
                    <a:pt x="244459" y="525488"/>
                  </a:lnTo>
                  <a:lnTo>
                    <a:pt x="263875" y="528738"/>
                  </a:lnTo>
                  <a:lnTo>
                    <a:pt x="315205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538197" y="2282332"/>
              <a:ext cx="397676" cy="530672"/>
            </a:xfrm>
            <a:custGeom>
              <a:avLst/>
              <a:gdLst/>
              <a:ahLst/>
              <a:cxnLst/>
              <a:rect l="0" t="0" r="0" b="0"/>
              <a:pathLst>
                <a:path w="397676" h="530672">
                  <a:moveTo>
                    <a:pt x="326383" y="44466"/>
                  </a:moveTo>
                  <a:lnTo>
                    <a:pt x="291486" y="15157"/>
                  </a:lnTo>
                  <a:lnTo>
                    <a:pt x="262231" y="557"/>
                  </a:lnTo>
                  <a:lnTo>
                    <a:pt x="220158" y="0"/>
                  </a:lnTo>
                  <a:lnTo>
                    <a:pt x="170350" y="11462"/>
                  </a:lnTo>
                  <a:lnTo>
                    <a:pt x="137431" y="29747"/>
                  </a:lnTo>
                  <a:lnTo>
                    <a:pt x="89890" y="71297"/>
                  </a:lnTo>
                  <a:lnTo>
                    <a:pt x="80895" y="95385"/>
                  </a:lnTo>
                  <a:lnTo>
                    <a:pt x="75121" y="152920"/>
                  </a:lnTo>
                  <a:lnTo>
                    <a:pt x="79709" y="189684"/>
                  </a:lnTo>
                  <a:lnTo>
                    <a:pt x="88458" y="208833"/>
                  </a:lnTo>
                  <a:lnTo>
                    <a:pt x="113139" y="240190"/>
                  </a:lnTo>
                  <a:lnTo>
                    <a:pt x="139197" y="256226"/>
                  </a:lnTo>
                  <a:lnTo>
                    <a:pt x="200245" y="279398"/>
                  </a:lnTo>
                  <a:lnTo>
                    <a:pt x="261043" y="288789"/>
                  </a:lnTo>
                  <a:lnTo>
                    <a:pt x="314399" y="305624"/>
                  </a:lnTo>
                  <a:lnTo>
                    <a:pt x="359395" y="341997"/>
                  </a:lnTo>
                  <a:lnTo>
                    <a:pt x="378798" y="371659"/>
                  </a:lnTo>
                  <a:lnTo>
                    <a:pt x="394665" y="414293"/>
                  </a:lnTo>
                  <a:lnTo>
                    <a:pt x="397675" y="439680"/>
                  </a:lnTo>
                  <a:lnTo>
                    <a:pt x="388191" y="480281"/>
                  </a:lnTo>
                  <a:lnTo>
                    <a:pt x="370562" y="510768"/>
                  </a:lnTo>
                  <a:lnTo>
                    <a:pt x="351087" y="523892"/>
                  </a:lnTo>
                  <a:lnTo>
                    <a:pt x="339343" y="529030"/>
                  </a:lnTo>
                  <a:lnTo>
                    <a:pt x="294868" y="530671"/>
                  </a:lnTo>
                  <a:lnTo>
                    <a:pt x="234674" y="520745"/>
                  </a:lnTo>
                  <a:lnTo>
                    <a:pt x="184826" y="510929"/>
                  </a:lnTo>
                  <a:lnTo>
                    <a:pt x="134182" y="501781"/>
                  </a:lnTo>
                  <a:lnTo>
                    <a:pt x="74555" y="501217"/>
                  </a:lnTo>
                  <a:lnTo>
                    <a:pt x="15537" y="514099"/>
                  </a:lnTo>
                  <a:lnTo>
                    <a:pt x="0" y="5182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977031" y="2658120"/>
              <a:ext cx="131990" cy="190213"/>
            </a:xfrm>
            <a:custGeom>
              <a:avLst/>
              <a:gdLst/>
              <a:ahLst/>
              <a:cxnLst/>
              <a:rect l="0" t="0" r="0" b="0"/>
              <a:pathLst>
                <a:path w="131990" h="190213">
                  <a:moveTo>
                    <a:pt x="98119" y="5589"/>
                  </a:moveTo>
                  <a:lnTo>
                    <a:pt x="81352" y="0"/>
                  </a:lnTo>
                  <a:lnTo>
                    <a:pt x="74072" y="693"/>
                  </a:lnTo>
                  <a:lnTo>
                    <a:pt x="59745" y="7703"/>
                  </a:lnTo>
                  <a:lnTo>
                    <a:pt x="17421" y="53753"/>
                  </a:lnTo>
                  <a:lnTo>
                    <a:pt x="1938" y="81081"/>
                  </a:lnTo>
                  <a:lnTo>
                    <a:pt x="0" y="104262"/>
                  </a:lnTo>
                  <a:lnTo>
                    <a:pt x="4207" y="128993"/>
                  </a:lnTo>
                  <a:lnTo>
                    <a:pt x="13877" y="151682"/>
                  </a:lnTo>
                  <a:lnTo>
                    <a:pt x="38064" y="178598"/>
                  </a:lnTo>
                  <a:lnTo>
                    <a:pt x="60509" y="187767"/>
                  </a:lnTo>
                  <a:lnTo>
                    <a:pt x="73046" y="190212"/>
                  </a:lnTo>
                  <a:lnTo>
                    <a:pt x="96334" y="186690"/>
                  </a:lnTo>
                  <a:lnTo>
                    <a:pt x="107457" y="182475"/>
                  </a:lnTo>
                  <a:lnTo>
                    <a:pt x="116043" y="173816"/>
                  </a:lnTo>
                  <a:lnTo>
                    <a:pt x="128702" y="148597"/>
                  </a:lnTo>
                  <a:lnTo>
                    <a:pt x="131989" y="124131"/>
                  </a:lnTo>
                  <a:lnTo>
                    <a:pt x="124566" y="79828"/>
                  </a:lnTo>
                  <a:lnTo>
                    <a:pt x="109595" y="47863"/>
                  </a:lnTo>
                  <a:lnTo>
                    <a:pt x="100100" y="36076"/>
                  </a:lnTo>
                  <a:lnTo>
                    <a:pt x="87591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181302" y="2674238"/>
              <a:ext cx="120168" cy="157951"/>
            </a:xfrm>
            <a:custGeom>
              <a:avLst/>
              <a:gdLst/>
              <a:ahLst/>
              <a:cxnLst/>
              <a:rect l="0" t="0" r="0" b="0"/>
              <a:pathLst>
                <a:path w="120168" h="157951">
                  <a:moveTo>
                    <a:pt x="20190" y="10528"/>
                  </a:moveTo>
                  <a:lnTo>
                    <a:pt x="9011" y="21707"/>
                  </a:lnTo>
                  <a:lnTo>
                    <a:pt x="3523" y="39673"/>
                  </a:lnTo>
                  <a:lnTo>
                    <a:pt x="0" y="89335"/>
                  </a:lnTo>
                  <a:lnTo>
                    <a:pt x="5758" y="113404"/>
                  </a:lnTo>
                  <a:lnTo>
                    <a:pt x="22153" y="143565"/>
                  </a:lnTo>
                  <a:lnTo>
                    <a:pt x="28518" y="151862"/>
                  </a:lnTo>
                  <a:lnTo>
                    <a:pt x="36270" y="156224"/>
                  </a:lnTo>
                  <a:lnTo>
                    <a:pt x="54243" y="157950"/>
                  </a:lnTo>
                  <a:lnTo>
                    <a:pt x="62779" y="154433"/>
                  </a:lnTo>
                  <a:lnTo>
                    <a:pt x="85972" y="132716"/>
                  </a:lnTo>
                  <a:lnTo>
                    <a:pt x="100509" y="113967"/>
                  </a:lnTo>
                  <a:lnTo>
                    <a:pt x="108530" y="90816"/>
                  </a:lnTo>
                  <a:lnTo>
                    <a:pt x="120167" y="33623"/>
                  </a:lnTo>
                  <a:lnTo>
                    <a:pt x="11494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401559" y="2358383"/>
              <a:ext cx="21033" cy="473783"/>
            </a:xfrm>
            <a:custGeom>
              <a:avLst/>
              <a:gdLst/>
              <a:ahLst/>
              <a:cxnLst/>
              <a:rect l="0" t="0" r="0" b="0"/>
              <a:pathLst>
                <a:path w="21033" h="473783">
                  <a:moveTo>
                    <a:pt x="10503" y="0"/>
                  </a:moveTo>
                  <a:lnTo>
                    <a:pt x="2170" y="60384"/>
                  </a:lnTo>
                  <a:lnTo>
                    <a:pt x="625" y="111868"/>
                  </a:lnTo>
                  <a:lnTo>
                    <a:pt x="103" y="171186"/>
                  </a:lnTo>
                  <a:lnTo>
                    <a:pt x="0" y="227963"/>
                  </a:lnTo>
                  <a:lnTo>
                    <a:pt x="3099" y="281120"/>
                  </a:lnTo>
                  <a:lnTo>
                    <a:pt x="9040" y="331350"/>
                  </a:lnTo>
                  <a:lnTo>
                    <a:pt x="11384" y="393568"/>
                  </a:lnTo>
                  <a:lnTo>
                    <a:pt x="18779" y="445893"/>
                  </a:lnTo>
                  <a:lnTo>
                    <a:pt x="21032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264663" y="2560016"/>
              <a:ext cx="273742" cy="19466"/>
            </a:xfrm>
            <a:custGeom>
              <a:avLst/>
              <a:gdLst/>
              <a:ahLst/>
              <a:cxnLst/>
              <a:rect l="0" t="0" r="0" b="0"/>
              <a:pathLst>
                <a:path w="273742" h="19466">
                  <a:moveTo>
                    <a:pt x="273741" y="19465"/>
                  </a:moveTo>
                  <a:lnTo>
                    <a:pt x="236263" y="11132"/>
                  </a:lnTo>
                  <a:lnTo>
                    <a:pt x="179250" y="3781"/>
                  </a:lnTo>
                  <a:lnTo>
                    <a:pt x="128891" y="0"/>
                  </a:lnTo>
                  <a:lnTo>
                    <a:pt x="76924" y="4469"/>
                  </a:lnTo>
                  <a:lnTo>
                    <a:pt x="18579" y="16682"/>
                  </a:lnTo>
                  <a:lnTo>
                    <a:pt x="0" y="194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553872" y="2337326"/>
              <a:ext cx="152989" cy="473783"/>
            </a:xfrm>
            <a:custGeom>
              <a:avLst/>
              <a:gdLst/>
              <a:ahLst/>
              <a:cxnLst/>
              <a:rect l="0" t="0" r="0" b="0"/>
              <a:pathLst>
                <a:path w="152989" h="473783">
                  <a:moveTo>
                    <a:pt x="5589" y="0"/>
                  </a:moveTo>
                  <a:lnTo>
                    <a:pt x="0" y="16768"/>
                  </a:lnTo>
                  <a:lnTo>
                    <a:pt x="3272" y="65790"/>
                  </a:lnTo>
                  <a:lnTo>
                    <a:pt x="6072" y="126598"/>
                  </a:lnTo>
                  <a:lnTo>
                    <a:pt x="12621" y="187249"/>
                  </a:lnTo>
                  <a:lnTo>
                    <a:pt x="16251" y="235896"/>
                  </a:lnTo>
                  <a:lnTo>
                    <a:pt x="23046" y="282285"/>
                  </a:lnTo>
                  <a:lnTo>
                    <a:pt x="26749" y="337104"/>
                  </a:lnTo>
                  <a:lnTo>
                    <a:pt x="33565" y="385192"/>
                  </a:lnTo>
                  <a:lnTo>
                    <a:pt x="36105" y="434795"/>
                  </a:lnTo>
                  <a:lnTo>
                    <a:pt x="36857" y="470290"/>
                  </a:lnTo>
                  <a:lnTo>
                    <a:pt x="37146" y="420092"/>
                  </a:lnTo>
                  <a:lnTo>
                    <a:pt x="40289" y="362615"/>
                  </a:lnTo>
                  <a:lnTo>
                    <a:pt x="46747" y="340147"/>
                  </a:lnTo>
                  <a:lnTo>
                    <a:pt x="57416" y="322362"/>
                  </a:lnTo>
                  <a:lnTo>
                    <a:pt x="65877" y="317853"/>
                  </a:lnTo>
                  <a:lnTo>
                    <a:pt x="87756" y="315963"/>
                  </a:lnTo>
                  <a:lnTo>
                    <a:pt x="106838" y="322142"/>
                  </a:lnTo>
                  <a:lnTo>
                    <a:pt x="115203" y="327066"/>
                  </a:lnTo>
                  <a:lnTo>
                    <a:pt x="120779" y="335027"/>
                  </a:lnTo>
                  <a:lnTo>
                    <a:pt x="136052" y="389075"/>
                  </a:lnTo>
                  <a:lnTo>
                    <a:pt x="144735" y="450467"/>
                  </a:lnTo>
                  <a:lnTo>
                    <a:pt x="150543" y="471164"/>
                  </a:lnTo>
                  <a:lnTo>
                    <a:pt x="152988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738446" y="2558425"/>
              <a:ext cx="221099" cy="233404"/>
            </a:xfrm>
            <a:custGeom>
              <a:avLst/>
              <a:gdLst/>
              <a:ahLst/>
              <a:cxnLst/>
              <a:rect l="0" t="0" r="0" b="0"/>
              <a:pathLst>
                <a:path w="221099" h="233404">
                  <a:moveTo>
                    <a:pt x="0" y="42113"/>
                  </a:moveTo>
                  <a:lnTo>
                    <a:pt x="0" y="91044"/>
                  </a:lnTo>
                  <a:lnTo>
                    <a:pt x="5589" y="150175"/>
                  </a:lnTo>
                  <a:lnTo>
                    <a:pt x="19127" y="205745"/>
                  </a:lnTo>
                  <a:lnTo>
                    <a:pt x="30337" y="229482"/>
                  </a:lnTo>
                  <a:lnTo>
                    <a:pt x="35432" y="232537"/>
                  </a:lnTo>
                  <a:lnTo>
                    <a:pt x="40000" y="229893"/>
                  </a:lnTo>
                  <a:lnTo>
                    <a:pt x="59383" y="187898"/>
                  </a:lnTo>
                  <a:lnTo>
                    <a:pt x="77172" y="136657"/>
                  </a:lnTo>
                  <a:lnTo>
                    <a:pt x="80693" y="133219"/>
                  </a:lnTo>
                  <a:lnTo>
                    <a:pt x="84211" y="134436"/>
                  </a:lnTo>
                  <a:lnTo>
                    <a:pt x="91239" y="145147"/>
                  </a:lnTo>
                  <a:lnTo>
                    <a:pt x="120708" y="199598"/>
                  </a:lnTo>
                  <a:lnTo>
                    <a:pt x="133976" y="215832"/>
                  </a:lnTo>
                  <a:lnTo>
                    <a:pt x="160189" y="232536"/>
                  </a:lnTo>
                  <a:lnTo>
                    <a:pt x="168794" y="233403"/>
                  </a:lnTo>
                  <a:lnTo>
                    <a:pt x="184593" y="228126"/>
                  </a:lnTo>
                  <a:lnTo>
                    <a:pt x="196295" y="214863"/>
                  </a:lnTo>
                  <a:lnTo>
                    <a:pt x="204225" y="196100"/>
                  </a:lnTo>
                  <a:lnTo>
                    <a:pt x="212436" y="145927"/>
                  </a:lnTo>
                  <a:lnTo>
                    <a:pt x="219387" y="90956"/>
                  </a:lnTo>
                  <a:lnTo>
                    <a:pt x="220760" y="37377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013422" y="2579407"/>
              <a:ext cx="156693" cy="243053"/>
            </a:xfrm>
            <a:custGeom>
              <a:avLst/>
              <a:gdLst/>
              <a:ahLst/>
              <a:cxnLst/>
              <a:rect l="0" t="0" r="0" b="0"/>
              <a:pathLst>
                <a:path w="156693" h="243053">
                  <a:moveTo>
                    <a:pt x="9293" y="73774"/>
                  </a:moveTo>
                  <a:lnTo>
                    <a:pt x="38602" y="112147"/>
                  </a:lnTo>
                  <a:lnTo>
                    <a:pt x="58193" y="120075"/>
                  </a:lnTo>
                  <a:lnTo>
                    <a:pt x="81329" y="122428"/>
                  </a:lnTo>
                  <a:lnTo>
                    <a:pt x="103310" y="119574"/>
                  </a:lnTo>
                  <a:lnTo>
                    <a:pt x="111745" y="114836"/>
                  </a:lnTo>
                  <a:lnTo>
                    <a:pt x="124237" y="100213"/>
                  </a:lnTo>
                  <a:lnTo>
                    <a:pt x="137847" y="66660"/>
                  </a:lnTo>
                  <a:lnTo>
                    <a:pt x="136228" y="43706"/>
                  </a:lnTo>
                  <a:lnTo>
                    <a:pt x="132521" y="32672"/>
                  </a:lnTo>
                  <a:lnTo>
                    <a:pt x="119043" y="14172"/>
                  </a:lnTo>
                  <a:lnTo>
                    <a:pt x="110535" y="5963"/>
                  </a:lnTo>
                  <a:lnTo>
                    <a:pt x="100185" y="1661"/>
                  </a:lnTo>
                  <a:lnTo>
                    <a:pt x="76205" y="0"/>
                  </a:lnTo>
                  <a:lnTo>
                    <a:pt x="65599" y="3534"/>
                  </a:lnTo>
                  <a:lnTo>
                    <a:pt x="47576" y="16820"/>
                  </a:lnTo>
                  <a:lnTo>
                    <a:pt x="18112" y="53945"/>
                  </a:lnTo>
                  <a:lnTo>
                    <a:pt x="5017" y="85836"/>
                  </a:lnTo>
                  <a:lnTo>
                    <a:pt x="0" y="137941"/>
                  </a:lnTo>
                  <a:lnTo>
                    <a:pt x="1653" y="164294"/>
                  </a:lnTo>
                  <a:lnTo>
                    <a:pt x="15738" y="197691"/>
                  </a:lnTo>
                  <a:lnTo>
                    <a:pt x="28145" y="215026"/>
                  </a:lnTo>
                  <a:lnTo>
                    <a:pt x="59462" y="237939"/>
                  </a:lnTo>
                  <a:lnTo>
                    <a:pt x="81893" y="243052"/>
                  </a:lnTo>
                  <a:lnTo>
                    <a:pt x="104731" y="240256"/>
                  </a:lnTo>
                  <a:lnTo>
                    <a:pt x="156692" y="2211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201017" y="2585884"/>
              <a:ext cx="190937" cy="216143"/>
            </a:xfrm>
            <a:custGeom>
              <a:avLst/>
              <a:gdLst/>
              <a:ahLst/>
              <a:cxnLst/>
              <a:rect l="0" t="0" r="0" b="0"/>
              <a:pathLst>
                <a:path w="190937" h="216143">
                  <a:moveTo>
                    <a:pt x="137553" y="14654"/>
                  </a:moveTo>
                  <a:lnTo>
                    <a:pt x="88001" y="0"/>
                  </a:lnTo>
                  <a:lnTo>
                    <a:pt x="54240" y="1084"/>
                  </a:lnTo>
                  <a:lnTo>
                    <a:pt x="22011" y="14403"/>
                  </a:lnTo>
                  <a:lnTo>
                    <a:pt x="7043" y="29750"/>
                  </a:lnTo>
                  <a:lnTo>
                    <a:pt x="1413" y="38756"/>
                  </a:lnTo>
                  <a:lnTo>
                    <a:pt x="0" y="48270"/>
                  </a:lnTo>
                  <a:lnTo>
                    <a:pt x="4668" y="68199"/>
                  </a:lnTo>
                  <a:lnTo>
                    <a:pt x="20450" y="93561"/>
                  </a:lnTo>
                  <a:lnTo>
                    <a:pt x="36374" y="105486"/>
                  </a:lnTo>
                  <a:lnTo>
                    <a:pt x="95800" y="130123"/>
                  </a:lnTo>
                  <a:lnTo>
                    <a:pt x="158642" y="151495"/>
                  </a:lnTo>
                  <a:lnTo>
                    <a:pt x="169160" y="155014"/>
                  </a:lnTo>
                  <a:lnTo>
                    <a:pt x="183966" y="168283"/>
                  </a:lnTo>
                  <a:lnTo>
                    <a:pt x="189552" y="176735"/>
                  </a:lnTo>
                  <a:lnTo>
                    <a:pt x="190936" y="184710"/>
                  </a:lnTo>
                  <a:lnTo>
                    <a:pt x="189519" y="192365"/>
                  </a:lnTo>
                  <a:lnTo>
                    <a:pt x="186236" y="199809"/>
                  </a:lnTo>
                  <a:lnTo>
                    <a:pt x="170108" y="211199"/>
                  </a:lnTo>
                  <a:lnTo>
                    <a:pt x="159256" y="215874"/>
                  </a:lnTo>
                  <a:lnTo>
                    <a:pt x="100982" y="216142"/>
                  </a:lnTo>
                  <a:lnTo>
                    <a:pt x="49437" y="211862"/>
                  </a:lnTo>
                  <a:lnTo>
                    <a:pt x="21740" y="2041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486258" y="2379440"/>
              <a:ext cx="20769" cy="431669"/>
            </a:xfrm>
            <a:custGeom>
              <a:avLst/>
              <a:gdLst/>
              <a:ahLst/>
              <a:cxnLst/>
              <a:rect l="0" t="0" r="0" b="0"/>
              <a:pathLst>
                <a:path w="20769" h="431669">
                  <a:moveTo>
                    <a:pt x="10239" y="0"/>
                  </a:moveTo>
                  <a:lnTo>
                    <a:pt x="3004" y="44367"/>
                  </a:lnTo>
                  <a:lnTo>
                    <a:pt x="687" y="103093"/>
                  </a:lnTo>
                  <a:lnTo>
                    <a:pt x="0" y="151689"/>
                  </a:lnTo>
                  <a:lnTo>
                    <a:pt x="2888" y="210031"/>
                  </a:lnTo>
                  <a:lnTo>
                    <a:pt x="8787" y="266615"/>
                  </a:lnTo>
                  <a:lnTo>
                    <a:pt x="11122" y="325192"/>
                  </a:lnTo>
                  <a:lnTo>
                    <a:pt x="17390" y="378283"/>
                  </a:lnTo>
                  <a:lnTo>
                    <a:pt x="20768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149057" y="2484725"/>
              <a:ext cx="484312" cy="84229"/>
            </a:xfrm>
            <a:custGeom>
              <a:avLst/>
              <a:gdLst/>
              <a:ahLst/>
              <a:cxnLst/>
              <a:rect l="0" t="0" r="0" b="0"/>
              <a:pathLst>
                <a:path w="484312" h="84229">
                  <a:moveTo>
                    <a:pt x="484311" y="84228"/>
                  </a:moveTo>
                  <a:lnTo>
                    <a:pt x="435380" y="69656"/>
                  </a:lnTo>
                  <a:lnTo>
                    <a:pt x="376249" y="50414"/>
                  </a:lnTo>
                  <a:lnTo>
                    <a:pt x="318340" y="35348"/>
                  </a:lnTo>
                  <a:lnTo>
                    <a:pt x="268888" y="24641"/>
                  </a:lnTo>
                  <a:lnTo>
                    <a:pt x="216021" y="15230"/>
                  </a:lnTo>
                  <a:lnTo>
                    <a:pt x="157592" y="10752"/>
                  </a:lnTo>
                  <a:lnTo>
                    <a:pt x="103885" y="3706"/>
                  </a:lnTo>
                  <a:lnTo>
                    <a:pt x="43224" y="73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3505989" y="3385906"/>
            <a:ext cx="1347649" cy="930779"/>
            <a:chOff x="3505989" y="3385906"/>
            <a:chExt cx="1347649" cy="930779"/>
          </a:xfrm>
        </p:grpSpPr>
        <p:sp>
          <p:nvSpPr>
            <p:cNvPr id="58" name="Freeform 57"/>
            <p:cNvSpPr/>
            <p:nvPr/>
          </p:nvSpPr>
          <p:spPr>
            <a:xfrm>
              <a:off x="3674445" y="3484932"/>
              <a:ext cx="10530" cy="536955"/>
            </a:xfrm>
            <a:custGeom>
              <a:avLst/>
              <a:gdLst/>
              <a:ahLst/>
              <a:cxnLst/>
              <a:rect l="0" t="0" r="0" b="0"/>
              <a:pathLst>
                <a:path w="10530" h="536955">
                  <a:moveTo>
                    <a:pt x="0" y="0"/>
                  </a:moveTo>
                  <a:lnTo>
                    <a:pt x="0" y="52050"/>
                  </a:lnTo>
                  <a:lnTo>
                    <a:pt x="3120" y="101990"/>
                  </a:lnTo>
                  <a:lnTo>
                    <a:pt x="9065" y="160786"/>
                  </a:lnTo>
                  <a:lnTo>
                    <a:pt x="10240" y="218631"/>
                  </a:lnTo>
                  <a:lnTo>
                    <a:pt x="10472" y="282049"/>
                  </a:lnTo>
                  <a:lnTo>
                    <a:pt x="10512" y="328845"/>
                  </a:lnTo>
                  <a:lnTo>
                    <a:pt x="10525" y="391471"/>
                  </a:lnTo>
                  <a:lnTo>
                    <a:pt x="10528" y="445885"/>
                  </a:lnTo>
                  <a:lnTo>
                    <a:pt x="10529" y="506833"/>
                  </a:lnTo>
                  <a:lnTo>
                    <a:pt x="10529" y="5369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505989" y="3385906"/>
              <a:ext cx="494841" cy="638546"/>
            </a:xfrm>
            <a:custGeom>
              <a:avLst/>
              <a:gdLst/>
              <a:ahLst/>
              <a:cxnLst/>
              <a:rect l="0" t="0" r="0" b="0"/>
              <a:pathLst>
                <a:path w="494841" h="638546">
                  <a:moveTo>
                    <a:pt x="0" y="120083"/>
                  </a:moveTo>
                  <a:lnTo>
                    <a:pt x="57566" y="63688"/>
                  </a:lnTo>
                  <a:lnTo>
                    <a:pt x="117416" y="22966"/>
                  </a:lnTo>
                  <a:lnTo>
                    <a:pt x="169466" y="5190"/>
                  </a:lnTo>
                  <a:lnTo>
                    <a:pt x="196981" y="0"/>
                  </a:lnTo>
                  <a:lnTo>
                    <a:pt x="252773" y="6199"/>
                  </a:lnTo>
                  <a:lnTo>
                    <a:pt x="266781" y="9066"/>
                  </a:lnTo>
                  <a:lnTo>
                    <a:pt x="291705" y="24729"/>
                  </a:lnTo>
                  <a:lnTo>
                    <a:pt x="336301" y="72912"/>
                  </a:lnTo>
                  <a:lnTo>
                    <a:pt x="357138" y="113645"/>
                  </a:lnTo>
                  <a:lnTo>
                    <a:pt x="372320" y="176567"/>
                  </a:lnTo>
                  <a:lnTo>
                    <a:pt x="367810" y="220917"/>
                  </a:lnTo>
                  <a:lnTo>
                    <a:pt x="352177" y="261354"/>
                  </a:lnTo>
                  <a:lnTo>
                    <a:pt x="331556" y="289193"/>
                  </a:lnTo>
                  <a:lnTo>
                    <a:pt x="303740" y="311090"/>
                  </a:lnTo>
                  <a:lnTo>
                    <a:pt x="272101" y="324337"/>
                  </a:lnTo>
                  <a:lnTo>
                    <a:pt x="246886" y="327846"/>
                  </a:lnTo>
                  <a:lnTo>
                    <a:pt x="226321" y="323166"/>
                  </a:lnTo>
                  <a:lnTo>
                    <a:pt x="217561" y="318643"/>
                  </a:lnTo>
                  <a:lnTo>
                    <a:pt x="214061" y="319137"/>
                  </a:lnTo>
                  <a:lnTo>
                    <a:pt x="214067" y="322976"/>
                  </a:lnTo>
                  <a:lnTo>
                    <a:pt x="240267" y="382275"/>
                  </a:lnTo>
                  <a:lnTo>
                    <a:pt x="266690" y="443040"/>
                  </a:lnTo>
                  <a:lnTo>
                    <a:pt x="292902" y="498658"/>
                  </a:lnTo>
                  <a:lnTo>
                    <a:pt x="320853" y="555605"/>
                  </a:lnTo>
                  <a:lnTo>
                    <a:pt x="358956" y="606195"/>
                  </a:lnTo>
                  <a:lnTo>
                    <a:pt x="369156" y="619633"/>
                  </a:lnTo>
                  <a:lnTo>
                    <a:pt x="396086" y="634564"/>
                  </a:lnTo>
                  <a:lnTo>
                    <a:pt x="411457" y="638545"/>
                  </a:lnTo>
                  <a:lnTo>
                    <a:pt x="437893" y="636730"/>
                  </a:lnTo>
                  <a:lnTo>
                    <a:pt x="460172" y="628124"/>
                  </a:lnTo>
                  <a:lnTo>
                    <a:pt x="494840" y="6043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871223" y="3709358"/>
              <a:ext cx="429415" cy="607327"/>
            </a:xfrm>
            <a:custGeom>
              <a:avLst/>
              <a:gdLst/>
              <a:ahLst/>
              <a:cxnLst/>
              <a:rect l="0" t="0" r="0" b="0"/>
              <a:pathLst>
                <a:path w="429415" h="607327">
                  <a:moveTo>
                    <a:pt x="13792" y="80901"/>
                  </a:moveTo>
                  <a:lnTo>
                    <a:pt x="24970" y="92079"/>
                  </a:lnTo>
                  <a:lnTo>
                    <a:pt x="42937" y="97567"/>
                  </a:lnTo>
                  <a:lnTo>
                    <a:pt x="106104" y="100210"/>
                  </a:lnTo>
                  <a:lnTo>
                    <a:pt x="145129" y="92211"/>
                  </a:lnTo>
                  <a:lnTo>
                    <a:pt x="164191" y="81638"/>
                  </a:lnTo>
                  <a:lnTo>
                    <a:pt x="188076" y="56943"/>
                  </a:lnTo>
                  <a:lnTo>
                    <a:pt x="191983" y="47381"/>
                  </a:lnTo>
                  <a:lnTo>
                    <a:pt x="193204" y="27399"/>
                  </a:lnTo>
                  <a:lnTo>
                    <a:pt x="189552" y="19496"/>
                  </a:lnTo>
                  <a:lnTo>
                    <a:pt x="176136" y="7596"/>
                  </a:lnTo>
                  <a:lnTo>
                    <a:pt x="155355" y="1527"/>
                  </a:lnTo>
                  <a:lnTo>
                    <a:pt x="130521" y="0"/>
                  </a:lnTo>
                  <a:lnTo>
                    <a:pt x="91402" y="6888"/>
                  </a:lnTo>
                  <a:lnTo>
                    <a:pt x="68173" y="17200"/>
                  </a:lnTo>
                  <a:lnTo>
                    <a:pt x="40953" y="41749"/>
                  </a:lnTo>
                  <a:lnTo>
                    <a:pt x="6725" y="100153"/>
                  </a:lnTo>
                  <a:lnTo>
                    <a:pt x="2062" y="111283"/>
                  </a:lnTo>
                  <a:lnTo>
                    <a:pt x="0" y="136128"/>
                  </a:lnTo>
                  <a:lnTo>
                    <a:pt x="4153" y="162768"/>
                  </a:lnTo>
                  <a:lnTo>
                    <a:pt x="25883" y="214879"/>
                  </a:lnTo>
                  <a:lnTo>
                    <a:pt x="32381" y="226371"/>
                  </a:lnTo>
                  <a:lnTo>
                    <a:pt x="52080" y="242261"/>
                  </a:lnTo>
                  <a:lnTo>
                    <a:pt x="97264" y="261993"/>
                  </a:lnTo>
                  <a:lnTo>
                    <a:pt x="118741" y="263551"/>
                  </a:lnTo>
                  <a:lnTo>
                    <a:pt x="172303" y="255020"/>
                  </a:lnTo>
                  <a:lnTo>
                    <a:pt x="235481" y="226135"/>
                  </a:lnTo>
                  <a:lnTo>
                    <a:pt x="290731" y="207420"/>
                  </a:lnTo>
                  <a:lnTo>
                    <a:pt x="349739" y="188549"/>
                  </a:lnTo>
                  <a:lnTo>
                    <a:pt x="371332" y="177097"/>
                  </a:lnTo>
                  <a:lnTo>
                    <a:pt x="386388" y="161089"/>
                  </a:lnTo>
                  <a:lnTo>
                    <a:pt x="392041" y="151907"/>
                  </a:lnTo>
                  <a:lnTo>
                    <a:pt x="395203" y="132347"/>
                  </a:lnTo>
                  <a:lnTo>
                    <a:pt x="391538" y="111954"/>
                  </a:lnTo>
                  <a:lnTo>
                    <a:pt x="376321" y="81913"/>
                  </a:lnTo>
                  <a:lnTo>
                    <a:pt x="363649" y="65363"/>
                  </a:lnTo>
                  <a:lnTo>
                    <a:pt x="337772" y="48481"/>
                  </a:lnTo>
                  <a:lnTo>
                    <a:pt x="296700" y="41659"/>
                  </a:lnTo>
                  <a:lnTo>
                    <a:pt x="273670" y="46302"/>
                  </a:lnTo>
                  <a:lnTo>
                    <a:pt x="255635" y="57335"/>
                  </a:lnTo>
                  <a:lnTo>
                    <a:pt x="217764" y="103014"/>
                  </a:lnTo>
                  <a:lnTo>
                    <a:pt x="209732" y="129723"/>
                  </a:lnTo>
                  <a:lnTo>
                    <a:pt x="208329" y="171406"/>
                  </a:lnTo>
                  <a:lnTo>
                    <a:pt x="213727" y="194825"/>
                  </a:lnTo>
                  <a:lnTo>
                    <a:pt x="229920" y="226570"/>
                  </a:lnTo>
                  <a:lnTo>
                    <a:pt x="242820" y="243519"/>
                  </a:lnTo>
                  <a:lnTo>
                    <a:pt x="262591" y="252611"/>
                  </a:lnTo>
                  <a:lnTo>
                    <a:pt x="285806" y="255482"/>
                  </a:lnTo>
                  <a:lnTo>
                    <a:pt x="307823" y="252859"/>
                  </a:lnTo>
                  <a:lnTo>
                    <a:pt x="326187" y="244675"/>
                  </a:lnTo>
                  <a:lnTo>
                    <a:pt x="342147" y="232068"/>
                  </a:lnTo>
                  <a:lnTo>
                    <a:pt x="363117" y="205239"/>
                  </a:lnTo>
                  <a:lnTo>
                    <a:pt x="385123" y="154337"/>
                  </a:lnTo>
                  <a:lnTo>
                    <a:pt x="388858" y="153255"/>
                  </a:lnTo>
                  <a:lnTo>
                    <a:pt x="392518" y="158383"/>
                  </a:lnTo>
                  <a:lnTo>
                    <a:pt x="398534" y="179678"/>
                  </a:lnTo>
                  <a:lnTo>
                    <a:pt x="405515" y="234770"/>
                  </a:lnTo>
                  <a:lnTo>
                    <a:pt x="417813" y="296908"/>
                  </a:lnTo>
                  <a:lnTo>
                    <a:pt x="422451" y="356253"/>
                  </a:lnTo>
                  <a:lnTo>
                    <a:pt x="429414" y="407112"/>
                  </a:lnTo>
                  <a:lnTo>
                    <a:pt x="427708" y="446227"/>
                  </a:lnTo>
                  <a:lnTo>
                    <a:pt x="423097" y="455473"/>
                  </a:lnTo>
                  <a:lnTo>
                    <a:pt x="408615" y="468866"/>
                  </a:lnTo>
                  <a:lnTo>
                    <a:pt x="350242" y="494574"/>
                  </a:lnTo>
                  <a:lnTo>
                    <a:pt x="291688" y="510141"/>
                  </a:lnTo>
                  <a:lnTo>
                    <a:pt x="242231" y="527967"/>
                  </a:lnTo>
                  <a:lnTo>
                    <a:pt x="189244" y="554952"/>
                  </a:lnTo>
                  <a:lnTo>
                    <a:pt x="135535" y="593701"/>
                  </a:lnTo>
                  <a:lnTo>
                    <a:pt x="119077" y="607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379855" y="3800787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369326" y="3684974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456301" y="3811316"/>
              <a:ext cx="158090" cy="259977"/>
            </a:xfrm>
            <a:custGeom>
              <a:avLst/>
              <a:gdLst/>
              <a:ahLst/>
              <a:cxnLst/>
              <a:rect l="0" t="0" r="0" b="0"/>
              <a:pathLst>
                <a:path w="158090" h="259977">
                  <a:moveTo>
                    <a:pt x="123595" y="0"/>
                  </a:moveTo>
                  <a:lnTo>
                    <a:pt x="80903" y="3119"/>
                  </a:lnTo>
                  <a:lnTo>
                    <a:pt x="61337" y="9575"/>
                  </a:lnTo>
                  <a:lnTo>
                    <a:pt x="44842" y="20243"/>
                  </a:lnTo>
                  <a:lnTo>
                    <a:pt x="22402" y="50581"/>
                  </a:lnTo>
                  <a:lnTo>
                    <a:pt x="6525" y="89206"/>
                  </a:lnTo>
                  <a:lnTo>
                    <a:pt x="0" y="130286"/>
                  </a:lnTo>
                  <a:lnTo>
                    <a:pt x="3656" y="172094"/>
                  </a:lnTo>
                  <a:lnTo>
                    <a:pt x="12187" y="193860"/>
                  </a:lnTo>
                  <a:lnTo>
                    <a:pt x="42317" y="232485"/>
                  </a:lnTo>
                  <a:lnTo>
                    <a:pt x="71827" y="252288"/>
                  </a:lnTo>
                  <a:lnTo>
                    <a:pt x="108387" y="259976"/>
                  </a:lnTo>
                  <a:lnTo>
                    <a:pt x="128924" y="255534"/>
                  </a:lnTo>
                  <a:lnTo>
                    <a:pt x="137676" y="251075"/>
                  </a:lnTo>
                  <a:lnTo>
                    <a:pt x="150520" y="236761"/>
                  </a:lnTo>
                  <a:lnTo>
                    <a:pt x="155583" y="228031"/>
                  </a:lnTo>
                  <a:lnTo>
                    <a:pt x="158089" y="205852"/>
                  </a:lnTo>
                  <a:lnTo>
                    <a:pt x="148328" y="149334"/>
                  </a:lnTo>
                  <a:lnTo>
                    <a:pt x="144652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611482" y="3748209"/>
              <a:ext cx="242156" cy="305263"/>
            </a:xfrm>
            <a:custGeom>
              <a:avLst/>
              <a:gdLst/>
              <a:ahLst/>
              <a:cxnLst/>
              <a:rect l="0" t="0" r="0" b="0"/>
              <a:pathLst>
                <a:path w="242156" h="305263">
                  <a:moveTo>
                    <a:pt x="0" y="115749"/>
                  </a:moveTo>
                  <a:lnTo>
                    <a:pt x="14572" y="158441"/>
                  </a:lnTo>
                  <a:lnTo>
                    <a:pt x="37750" y="211752"/>
                  </a:lnTo>
                  <a:lnTo>
                    <a:pt x="52474" y="264087"/>
                  </a:lnTo>
                  <a:lnTo>
                    <a:pt x="56039" y="277812"/>
                  </a:lnTo>
                  <a:lnTo>
                    <a:pt x="56077" y="283453"/>
                  </a:lnTo>
                  <a:lnTo>
                    <a:pt x="53762" y="283704"/>
                  </a:lnTo>
                  <a:lnTo>
                    <a:pt x="49879" y="280361"/>
                  </a:lnTo>
                  <a:lnTo>
                    <a:pt x="45565" y="261050"/>
                  </a:lnTo>
                  <a:lnTo>
                    <a:pt x="35332" y="198748"/>
                  </a:lnTo>
                  <a:lnTo>
                    <a:pt x="32695" y="151909"/>
                  </a:lnTo>
                  <a:lnTo>
                    <a:pt x="33084" y="102157"/>
                  </a:lnTo>
                  <a:lnTo>
                    <a:pt x="41258" y="58429"/>
                  </a:lnTo>
                  <a:lnTo>
                    <a:pt x="57978" y="23896"/>
                  </a:lnTo>
                  <a:lnTo>
                    <a:pt x="71001" y="6295"/>
                  </a:lnTo>
                  <a:lnTo>
                    <a:pt x="80089" y="1836"/>
                  </a:lnTo>
                  <a:lnTo>
                    <a:pt x="102665" y="0"/>
                  </a:lnTo>
                  <a:lnTo>
                    <a:pt x="136094" y="11133"/>
                  </a:lnTo>
                  <a:lnTo>
                    <a:pt x="162637" y="29250"/>
                  </a:lnTo>
                  <a:lnTo>
                    <a:pt x="192566" y="81549"/>
                  </a:lnTo>
                  <a:lnTo>
                    <a:pt x="212774" y="131092"/>
                  </a:lnTo>
                  <a:lnTo>
                    <a:pt x="226690" y="181646"/>
                  </a:lnTo>
                  <a:lnTo>
                    <a:pt x="238754" y="241243"/>
                  </a:lnTo>
                  <a:lnTo>
                    <a:pt x="241147" y="277715"/>
                  </a:lnTo>
                  <a:lnTo>
                    <a:pt x="242155" y="3052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10569" y="241560"/>
            <a:ext cx="4094979" cy="579663"/>
            <a:chOff x="210569" y="241560"/>
            <a:chExt cx="4094979" cy="579663"/>
          </a:xfrm>
        </p:grpSpPr>
        <p:sp>
          <p:nvSpPr>
            <p:cNvPr id="2" name="Freeform 1"/>
            <p:cNvSpPr/>
            <p:nvPr/>
          </p:nvSpPr>
          <p:spPr>
            <a:xfrm>
              <a:off x="210569" y="463253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2594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00950" y="263212"/>
              <a:ext cx="356413" cy="361069"/>
            </a:xfrm>
            <a:custGeom>
              <a:avLst/>
              <a:gdLst/>
              <a:ahLst/>
              <a:cxnLst/>
              <a:rect l="0" t="0" r="0" b="0"/>
              <a:pathLst>
                <a:path w="356413" h="361069">
                  <a:moveTo>
                    <a:pt x="20189" y="52642"/>
                  </a:moveTo>
                  <a:lnTo>
                    <a:pt x="9011" y="63821"/>
                  </a:lnTo>
                  <a:lnTo>
                    <a:pt x="3523" y="84907"/>
                  </a:lnTo>
                  <a:lnTo>
                    <a:pt x="0" y="146103"/>
                  </a:lnTo>
                  <a:lnTo>
                    <a:pt x="7709" y="206111"/>
                  </a:lnTo>
                  <a:lnTo>
                    <a:pt x="20497" y="263025"/>
                  </a:lnTo>
                  <a:lnTo>
                    <a:pt x="33929" y="302151"/>
                  </a:lnTo>
                  <a:lnTo>
                    <a:pt x="59428" y="341224"/>
                  </a:lnTo>
                  <a:lnTo>
                    <a:pt x="85628" y="358597"/>
                  </a:lnTo>
                  <a:lnTo>
                    <a:pt x="105425" y="360978"/>
                  </a:lnTo>
                  <a:lnTo>
                    <a:pt x="115618" y="359975"/>
                  </a:lnTo>
                  <a:lnTo>
                    <a:pt x="124752" y="354627"/>
                  </a:lnTo>
                  <a:lnTo>
                    <a:pt x="141141" y="336206"/>
                  </a:lnTo>
                  <a:lnTo>
                    <a:pt x="157932" y="299528"/>
                  </a:lnTo>
                  <a:lnTo>
                    <a:pt x="164727" y="259025"/>
                  </a:lnTo>
                  <a:lnTo>
                    <a:pt x="161151" y="222977"/>
                  </a:lnTo>
                  <a:lnTo>
                    <a:pt x="159788" y="220011"/>
                  </a:lnTo>
                  <a:lnTo>
                    <a:pt x="158878" y="222713"/>
                  </a:lnTo>
                  <a:lnTo>
                    <a:pt x="159038" y="237024"/>
                  </a:lnTo>
                  <a:lnTo>
                    <a:pt x="175089" y="295272"/>
                  </a:lnTo>
                  <a:lnTo>
                    <a:pt x="186448" y="325354"/>
                  </a:lnTo>
                  <a:lnTo>
                    <a:pt x="197808" y="341914"/>
                  </a:lnTo>
                  <a:lnTo>
                    <a:pt x="213774" y="353953"/>
                  </a:lnTo>
                  <a:lnTo>
                    <a:pt x="222946" y="358801"/>
                  </a:lnTo>
                  <a:lnTo>
                    <a:pt x="245614" y="361068"/>
                  </a:lnTo>
                  <a:lnTo>
                    <a:pt x="258210" y="360035"/>
                  </a:lnTo>
                  <a:lnTo>
                    <a:pt x="281564" y="349529"/>
                  </a:lnTo>
                  <a:lnTo>
                    <a:pt x="311323" y="323883"/>
                  </a:lnTo>
                  <a:lnTo>
                    <a:pt x="326227" y="303045"/>
                  </a:lnTo>
                  <a:lnTo>
                    <a:pt x="345327" y="248420"/>
                  </a:lnTo>
                  <a:lnTo>
                    <a:pt x="354776" y="187241"/>
                  </a:lnTo>
                  <a:lnTo>
                    <a:pt x="356412" y="138667"/>
                  </a:lnTo>
                  <a:lnTo>
                    <a:pt x="351308" y="87230"/>
                  </a:lnTo>
                  <a:lnTo>
                    <a:pt x="331867" y="29362"/>
                  </a:lnTo>
                  <a:lnTo>
                    <a:pt x="31498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21222" y="526424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5590" y="58617"/>
                  </a:lnTo>
                  <a:lnTo>
                    <a:pt x="9878" y="120428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21222" y="41061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12780" y="241560"/>
              <a:ext cx="297998" cy="429390"/>
            </a:xfrm>
            <a:custGeom>
              <a:avLst/>
              <a:gdLst/>
              <a:ahLst/>
              <a:cxnLst/>
              <a:rect l="0" t="0" r="0" b="0"/>
              <a:pathLst>
                <a:path w="297998" h="429390">
                  <a:moveTo>
                    <a:pt x="97955" y="369092"/>
                  </a:moveTo>
                  <a:lnTo>
                    <a:pt x="78827" y="306834"/>
                  </a:lnTo>
                  <a:lnTo>
                    <a:pt x="67617" y="290339"/>
                  </a:lnTo>
                  <a:lnTo>
                    <a:pt x="60182" y="286175"/>
                  </a:lnTo>
                  <a:lnTo>
                    <a:pt x="42563" y="284667"/>
                  </a:lnTo>
                  <a:lnTo>
                    <a:pt x="26153" y="291016"/>
                  </a:lnTo>
                  <a:lnTo>
                    <a:pt x="18502" y="295984"/>
                  </a:lnTo>
                  <a:lnTo>
                    <a:pt x="6880" y="313983"/>
                  </a:lnTo>
                  <a:lnTo>
                    <a:pt x="2144" y="325334"/>
                  </a:lnTo>
                  <a:lnTo>
                    <a:pt x="0" y="350424"/>
                  </a:lnTo>
                  <a:lnTo>
                    <a:pt x="8156" y="399070"/>
                  </a:lnTo>
                  <a:lnTo>
                    <a:pt x="23255" y="426198"/>
                  </a:lnTo>
                  <a:lnTo>
                    <a:pt x="30608" y="429389"/>
                  </a:lnTo>
                  <a:lnTo>
                    <a:pt x="39019" y="429178"/>
                  </a:lnTo>
                  <a:lnTo>
                    <a:pt x="48136" y="426697"/>
                  </a:lnTo>
                  <a:lnTo>
                    <a:pt x="64505" y="414581"/>
                  </a:lnTo>
                  <a:lnTo>
                    <a:pt x="78409" y="396329"/>
                  </a:lnTo>
                  <a:lnTo>
                    <a:pt x="96867" y="340244"/>
                  </a:lnTo>
                  <a:lnTo>
                    <a:pt x="105042" y="288795"/>
                  </a:lnTo>
                  <a:lnTo>
                    <a:pt x="107464" y="240795"/>
                  </a:lnTo>
                  <a:lnTo>
                    <a:pt x="102693" y="183353"/>
                  </a:lnTo>
                  <a:lnTo>
                    <a:pt x="91655" y="121400"/>
                  </a:lnTo>
                  <a:lnTo>
                    <a:pt x="87510" y="71354"/>
                  </a:lnTo>
                  <a:lnTo>
                    <a:pt x="78223" y="27540"/>
                  </a:lnTo>
                  <a:lnTo>
                    <a:pt x="67348" y="3212"/>
                  </a:lnTo>
                  <a:lnTo>
                    <a:pt x="62343" y="0"/>
                  </a:lnTo>
                  <a:lnTo>
                    <a:pt x="57836" y="2538"/>
                  </a:lnTo>
                  <a:lnTo>
                    <a:pt x="53661" y="8909"/>
                  </a:lnTo>
                  <a:lnTo>
                    <a:pt x="47786" y="40233"/>
                  </a:lnTo>
                  <a:lnTo>
                    <a:pt x="46971" y="98805"/>
                  </a:lnTo>
                  <a:lnTo>
                    <a:pt x="53742" y="152836"/>
                  </a:lnTo>
                  <a:lnTo>
                    <a:pt x="61016" y="207962"/>
                  </a:lnTo>
                  <a:lnTo>
                    <a:pt x="67652" y="268287"/>
                  </a:lnTo>
                  <a:lnTo>
                    <a:pt x="85947" y="326477"/>
                  </a:lnTo>
                  <a:lnTo>
                    <a:pt x="89950" y="340682"/>
                  </a:lnTo>
                  <a:lnTo>
                    <a:pt x="96128" y="348982"/>
                  </a:lnTo>
                  <a:lnTo>
                    <a:pt x="103756" y="353346"/>
                  </a:lnTo>
                  <a:lnTo>
                    <a:pt x="112351" y="355085"/>
                  </a:lnTo>
                  <a:lnTo>
                    <a:pt x="119250" y="352735"/>
                  </a:lnTo>
                  <a:lnTo>
                    <a:pt x="138060" y="336170"/>
                  </a:lnTo>
                  <a:lnTo>
                    <a:pt x="171709" y="329702"/>
                  </a:lnTo>
                  <a:lnTo>
                    <a:pt x="221882" y="330636"/>
                  </a:lnTo>
                  <a:lnTo>
                    <a:pt x="244281" y="333283"/>
                  </a:lnTo>
                  <a:lnTo>
                    <a:pt x="265934" y="330560"/>
                  </a:lnTo>
                  <a:lnTo>
                    <a:pt x="274282" y="325857"/>
                  </a:lnTo>
                  <a:lnTo>
                    <a:pt x="286677" y="311272"/>
                  </a:lnTo>
                  <a:lnTo>
                    <a:pt x="288110" y="303639"/>
                  </a:lnTo>
                  <a:lnTo>
                    <a:pt x="286727" y="296211"/>
                  </a:lnTo>
                  <a:lnTo>
                    <a:pt x="273600" y="274578"/>
                  </a:lnTo>
                  <a:lnTo>
                    <a:pt x="267695" y="267479"/>
                  </a:lnTo>
                  <a:lnTo>
                    <a:pt x="248654" y="256470"/>
                  </a:lnTo>
                  <a:lnTo>
                    <a:pt x="237026" y="251897"/>
                  </a:lnTo>
                  <a:lnTo>
                    <a:pt x="211627" y="249935"/>
                  </a:lnTo>
                  <a:lnTo>
                    <a:pt x="187080" y="254132"/>
                  </a:lnTo>
                  <a:lnTo>
                    <a:pt x="168372" y="263797"/>
                  </a:lnTo>
                  <a:lnTo>
                    <a:pt x="155378" y="279011"/>
                  </a:lnTo>
                  <a:lnTo>
                    <a:pt x="146873" y="298640"/>
                  </a:lnTo>
                  <a:lnTo>
                    <a:pt x="143255" y="334830"/>
                  </a:lnTo>
                  <a:lnTo>
                    <a:pt x="146554" y="357374"/>
                  </a:lnTo>
                  <a:lnTo>
                    <a:pt x="158159" y="375972"/>
                  </a:lnTo>
                  <a:lnTo>
                    <a:pt x="197000" y="413066"/>
                  </a:lnTo>
                  <a:lnTo>
                    <a:pt x="215675" y="422951"/>
                  </a:lnTo>
                  <a:lnTo>
                    <a:pt x="235673" y="425005"/>
                  </a:lnTo>
                  <a:lnTo>
                    <a:pt x="256259" y="420849"/>
                  </a:lnTo>
                  <a:lnTo>
                    <a:pt x="297997" y="4006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52932" y="463253"/>
              <a:ext cx="94758" cy="160345"/>
            </a:xfrm>
            <a:custGeom>
              <a:avLst/>
              <a:gdLst/>
              <a:ahLst/>
              <a:cxnLst/>
              <a:rect l="0" t="0" r="0" b="0"/>
              <a:pathLst>
                <a:path w="94758" h="160345">
                  <a:moveTo>
                    <a:pt x="0" y="73700"/>
                  </a:moveTo>
                  <a:lnTo>
                    <a:pt x="3120" y="116392"/>
                  </a:lnTo>
                  <a:lnTo>
                    <a:pt x="14654" y="158042"/>
                  </a:lnTo>
                  <a:lnTo>
                    <a:pt x="16789" y="160344"/>
                  </a:lnTo>
                  <a:lnTo>
                    <a:pt x="18211" y="157199"/>
                  </a:lnTo>
                  <a:lnTo>
                    <a:pt x="18622" y="142396"/>
                  </a:lnTo>
                  <a:lnTo>
                    <a:pt x="5327" y="83789"/>
                  </a:lnTo>
                  <a:lnTo>
                    <a:pt x="7437" y="62976"/>
                  </a:lnTo>
                  <a:lnTo>
                    <a:pt x="15394" y="45147"/>
                  </a:lnTo>
                  <a:lnTo>
                    <a:pt x="20791" y="37117"/>
                  </a:lnTo>
                  <a:lnTo>
                    <a:pt x="36147" y="25076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82648" y="485448"/>
              <a:ext cx="175612" cy="135769"/>
            </a:xfrm>
            <a:custGeom>
              <a:avLst/>
              <a:gdLst/>
              <a:ahLst/>
              <a:cxnLst/>
              <a:rect l="0" t="0" r="0" b="0"/>
              <a:pathLst>
                <a:path w="175612" h="135769">
                  <a:moveTo>
                    <a:pt x="112440" y="83090"/>
                  </a:moveTo>
                  <a:lnTo>
                    <a:pt x="118029" y="66323"/>
                  </a:lnTo>
                  <a:lnTo>
                    <a:pt x="114534" y="48732"/>
                  </a:lnTo>
                  <a:lnTo>
                    <a:pt x="93226" y="8843"/>
                  </a:lnTo>
                  <a:lnTo>
                    <a:pt x="84423" y="3177"/>
                  </a:lnTo>
                  <a:lnTo>
                    <a:pt x="62163" y="0"/>
                  </a:lnTo>
                  <a:lnTo>
                    <a:pt x="28913" y="4789"/>
                  </a:lnTo>
                  <a:lnTo>
                    <a:pt x="20490" y="11002"/>
                  </a:lnTo>
                  <a:lnTo>
                    <a:pt x="8012" y="30384"/>
                  </a:lnTo>
                  <a:lnTo>
                    <a:pt x="0" y="67604"/>
                  </a:lnTo>
                  <a:lnTo>
                    <a:pt x="3215" y="102678"/>
                  </a:lnTo>
                  <a:lnTo>
                    <a:pt x="11643" y="121432"/>
                  </a:lnTo>
                  <a:lnTo>
                    <a:pt x="17166" y="129708"/>
                  </a:lnTo>
                  <a:lnTo>
                    <a:pt x="24357" y="134056"/>
                  </a:lnTo>
                  <a:lnTo>
                    <a:pt x="41706" y="135768"/>
                  </a:lnTo>
                  <a:lnTo>
                    <a:pt x="57996" y="129509"/>
                  </a:lnTo>
                  <a:lnTo>
                    <a:pt x="65615" y="124565"/>
                  </a:lnTo>
                  <a:lnTo>
                    <a:pt x="77201" y="109712"/>
                  </a:lnTo>
                  <a:lnTo>
                    <a:pt x="94170" y="71581"/>
                  </a:lnTo>
                  <a:lnTo>
                    <a:pt x="97920" y="68399"/>
                  </a:lnTo>
                  <a:lnTo>
                    <a:pt x="101591" y="69786"/>
                  </a:lnTo>
                  <a:lnTo>
                    <a:pt x="141113" y="111620"/>
                  </a:lnTo>
                  <a:lnTo>
                    <a:pt x="154819" y="119167"/>
                  </a:lnTo>
                  <a:lnTo>
                    <a:pt x="175611" y="1252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68787" y="494839"/>
              <a:ext cx="126343" cy="129789"/>
            </a:xfrm>
            <a:custGeom>
              <a:avLst/>
              <a:gdLst/>
              <a:ahLst/>
              <a:cxnLst/>
              <a:rect l="0" t="0" r="0" b="0"/>
              <a:pathLst>
                <a:path w="126343" h="129789">
                  <a:moveTo>
                    <a:pt x="0" y="0"/>
                  </a:moveTo>
                  <a:lnTo>
                    <a:pt x="2340" y="39688"/>
                  </a:lnTo>
                  <a:lnTo>
                    <a:pt x="23719" y="94437"/>
                  </a:lnTo>
                  <a:lnTo>
                    <a:pt x="34844" y="126247"/>
                  </a:lnTo>
                  <a:lnTo>
                    <a:pt x="34928" y="129788"/>
                  </a:lnTo>
                  <a:lnTo>
                    <a:pt x="32644" y="128639"/>
                  </a:lnTo>
                  <a:lnTo>
                    <a:pt x="25037" y="118004"/>
                  </a:lnTo>
                  <a:lnTo>
                    <a:pt x="15347" y="91116"/>
                  </a:lnTo>
                  <a:lnTo>
                    <a:pt x="11481" y="40702"/>
                  </a:lnTo>
                  <a:lnTo>
                    <a:pt x="11163" y="27134"/>
                  </a:lnTo>
                  <a:lnTo>
                    <a:pt x="14461" y="16920"/>
                  </a:lnTo>
                  <a:lnTo>
                    <a:pt x="20169" y="8940"/>
                  </a:lnTo>
                  <a:lnTo>
                    <a:pt x="27484" y="2451"/>
                  </a:lnTo>
                  <a:lnTo>
                    <a:pt x="35871" y="464"/>
                  </a:lnTo>
                  <a:lnTo>
                    <a:pt x="54547" y="4495"/>
                  </a:lnTo>
                  <a:lnTo>
                    <a:pt x="79203" y="19919"/>
                  </a:lnTo>
                  <a:lnTo>
                    <a:pt x="90964" y="35759"/>
                  </a:lnTo>
                  <a:lnTo>
                    <a:pt x="115481" y="95123"/>
                  </a:lnTo>
                  <a:lnTo>
                    <a:pt x="126342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74072" y="492360"/>
              <a:ext cx="197961" cy="328863"/>
            </a:xfrm>
            <a:custGeom>
              <a:avLst/>
              <a:gdLst/>
              <a:ahLst/>
              <a:cxnLst/>
              <a:rect l="0" t="0" r="0" b="0"/>
              <a:pathLst>
                <a:path w="197961" h="328863">
                  <a:moveTo>
                    <a:pt x="147399" y="118292"/>
                  </a:moveTo>
                  <a:lnTo>
                    <a:pt x="163040" y="100312"/>
                  </a:lnTo>
                  <a:lnTo>
                    <a:pt x="171118" y="83395"/>
                  </a:lnTo>
                  <a:lnTo>
                    <a:pt x="172369" y="64178"/>
                  </a:lnTo>
                  <a:lnTo>
                    <a:pt x="163640" y="23245"/>
                  </a:lnTo>
                  <a:lnTo>
                    <a:pt x="158226" y="15153"/>
                  </a:lnTo>
                  <a:lnTo>
                    <a:pt x="142852" y="3043"/>
                  </a:lnTo>
                  <a:lnTo>
                    <a:pt x="121202" y="0"/>
                  </a:lnTo>
                  <a:lnTo>
                    <a:pt x="97151" y="3717"/>
                  </a:lnTo>
                  <a:lnTo>
                    <a:pt x="74764" y="13168"/>
                  </a:lnTo>
                  <a:lnTo>
                    <a:pt x="59355" y="28286"/>
                  </a:lnTo>
                  <a:lnTo>
                    <a:pt x="53608" y="37231"/>
                  </a:lnTo>
                  <a:lnTo>
                    <a:pt x="50342" y="56529"/>
                  </a:lnTo>
                  <a:lnTo>
                    <a:pt x="53960" y="76804"/>
                  </a:lnTo>
                  <a:lnTo>
                    <a:pt x="63367" y="97513"/>
                  </a:lnTo>
                  <a:lnTo>
                    <a:pt x="71490" y="103270"/>
                  </a:lnTo>
                  <a:lnTo>
                    <a:pt x="92995" y="106546"/>
                  </a:lnTo>
                  <a:lnTo>
                    <a:pt x="111911" y="100984"/>
                  </a:lnTo>
                  <a:lnTo>
                    <a:pt x="120231" y="96225"/>
                  </a:lnTo>
                  <a:lnTo>
                    <a:pt x="132595" y="81578"/>
                  </a:lnTo>
                  <a:lnTo>
                    <a:pt x="150064" y="43580"/>
                  </a:lnTo>
                  <a:lnTo>
                    <a:pt x="153855" y="41578"/>
                  </a:lnTo>
                  <a:lnTo>
                    <a:pt x="157552" y="44923"/>
                  </a:lnTo>
                  <a:lnTo>
                    <a:pt x="182472" y="108399"/>
                  </a:lnTo>
                  <a:lnTo>
                    <a:pt x="195358" y="158409"/>
                  </a:lnTo>
                  <a:lnTo>
                    <a:pt x="197960" y="185645"/>
                  </a:lnTo>
                  <a:lnTo>
                    <a:pt x="192877" y="207108"/>
                  </a:lnTo>
                  <a:lnTo>
                    <a:pt x="188246" y="216108"/>
                  </a:lnTo>
                  <a:lnTo>
                    <a:pt x="170623" y="229226"/>
                  </a:lnTo>
                  <a:lnTo>
                    <a:pt x="116099" y="251011"/>
                  </a:lnTo>
                  <a:lnTo>
                    <a:pt x="53838" y="273824"/>
                  </a:lnTo>
                  <a:lnTo>
                    <a:pt x="14658" y="304905"/>
                  </a:lnTo>
                  <a:lnTo>
                    <a:pt x="6515" y="315485"/>
                  </a:lnTo>
                  <a:lnTo>
                    <a:pt x="0" y="3288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02632" y="460241"/>
              <a:ext cx="150467" cy="168036"/>
            </a:xfrm>
            <a:custGeom>
              <a:avLst/>
              <a:gdLst/>
              <a:ahLst/>
              <a:cxnLst/>
              <a:rect l="0" t="0" r="0" b="0"/>
              <a:pathLst>
                <a:path w="150467" h="168036">
                  <a:moveTo>
                    <a:pt x="13595" y="55655"/>
                  </a:moveTo>
                  <a:lnTo>
                    <a:pt x="56287" y="52535"/>
                  </a:lnTo>
                  <a:lnTo>
                    <a:pt x="97938" y="41001"/>
                  </a:lnTo>
                  <a:lnTo>
                    <a:pt x="106088" y="35357"/>
                  </a:lnTo>
                  <a:lnTo>
                    <a:pt x="118264" y="19727"/>
                  </a:lnTo>
                  <a:lnTo>
                    <a:pt x="118470" y="12986"/>
                  </a:lnTo>
                  <a:lnTo>
                    <a:pt x="115097" y="7322"/>
                  </a:lnTo>
                  <a:lnTo>
                    <a:pt x="109339" y="2376"/>
                  </a:lnTo>
                  <a:lnTo>
                    <a:pt x="90463" y="0"/>
                  </a:lnTo>
                  <a:lnTo>
                    <a:pt x="67646" y="4013"/>
                  </a:lnTo>
                  <a:lnTo>
                    <a:pt x="45807" y="13596"/>
                  </a:lnTo>
                  <a:lnTo>
                    <a:pt x="19370" y="37734"/>
                  </a:lnTo>
                  <a:lnTo>
                    <a:pt x="2309" y="67113"/>
                  </a:lnTo>
                  <a:lnTo>
                    <a:pt x="0" y="90773"/>
                  </a:lnTo>
                  <a:lnTo>
                    <a:pt x="8050" y="138501"/>
                  </a:lnTo>
                  <a:lnTo>
                    <a:pt x="13408" y="147150"/>
                  </a:lnTo>
                  <a:lnTo>
                    <a:pt x="28720" y="159881"/>
                  </a:lnTo>
                  <a:lnTo>
                    <a:pt x="50343" y="166318"/>
                  </a:lnTo>
                  <a:lnTo>
                    <a:pt x="62661" y="168035"/>
                  </a:lnTo>
                  <a:lnTo>
                    <a:pt x="85705" y="163703"/>
                  </a:lnTo>
                  <a:lnTo>
                    <a:pt x="140968" y="143245"/>
                  </a:lnTo>
                  <a:lnTo>
                    <a:pt x="150466" y="1398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67973" y="473070"/>
              <a:ext cx="127819" cy="118869"/>
            </a:xfrm>
            <a:custGeom>
              <a:avLst/>
              <a:gdLst/>
              <a:ahLst/>
              <a:cxnLst/>
              <a:rect l="0" t="0" r="0" b="0"/>
              <a:pathLst>
                <a:path w="127819" h="118869">
                  <a:moveTo>
                    <a:pt x="111508" y="42826"/>
                  </a:moveTo>
                  <a:lnTo>
                    <a:pt x="105919" y="26058"/>
                  </a:lnTo>
                  <a:lnTo>
                    <a:pt x="93817" y="11587"/>
                  </a:lnTo>
                  <a:lnTo>
                    <a:pt x="85676" y="4452"/>
                  </a:lnTo>
                  <a:lnTo>
                    <a:pt x="76739" y="866"/>
                  </a:lnTo>
                  <a:lnTo>
                    <a:pt x="57451" y="0"/>
                  </a:lnTo>
                  <a:lnTo>
                    <a:pt x="40300" y="6635"/>
                  </a:lnTo>
                  <a:lnTo>
                    <a:pt x="10225" y="29958"/>
                  </a:lnTo>
                  <a:lnTo>
                    <a:pt x="2153" y="49585"/>
                  </a:lnTo>
                  <a:lnTo>
                    <a:pt x="0" y="61370"/>
                  </a:lnTo>
                  <a:lnTo>
                    <a:pt x="3848" y="83823"/>
                  </a:lnTo>
                  <a:lnTo>
                    <a:pt x="8149" y="94724"/>
                  </a:lnTo>
                  <a:lnTo>
                    <a:pt x="22287" y="109955"/>
                  </a:lnTo>
                  <a:lnTo>
                    <a:pt x="30970" y="115655"/>
                  </a:lnTo>
                  <a:lnTo>
                    <a:pt x="49977" y="118868"/>
                  </a:lnTo>
                  <a:lnTo>
                    <a:pt x="90775" y="111399"/>
                  </a:lnTo>
                  <a:lnTo>
                    <a:pt x="116544" y="96419"/>
                  </a:lnTo>
                  <a:lnTo>
                    <a:pt x="121884" y="87913"/>
                  </a:lnTo>
                  <a:lnTo>
                    <a:pt x="127818" y="65984"/>
                  </a:lnTo>
                  <a:lnTo>
                    <a:pt x="127336" y="46879"/>
                  </a:lnTo>
                  <a:lnTo>
                    <a:pt x="122037" y="217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12712" y="260992"/>
              <a:ext cx="93112" cy="339133"/>
            </a:xfrm>
            <a:custGeom>
              <a:avLst/>
              <a:gdLst/>
              <a:ahLst/>
              <a:cxnLst/>
              <a:rect l="0" t="0" r="0" b="0"/>
              <a:pathLst>
                <a:path w="93112" h="339133">
                  <a:moveTo>
                    <a:pt x="50997" y="339132"/>
                  </a:moveTo>
                  <a:lnTo>
                    <a:pt x="39545" y="281868"/>
                  </a:lnTo>
                  <a:lnTo>
                    <a:pt x="26248" y="226565"/>
                  </a:lnTo>
                  <a:lnTo>
                    <a:pt x="13527" y="166205"/>
                  </a:lnTo>
                  <a:lnTo>
                    <a:pt x="6681" y="111128"/>
                  </a:lnTo>
                  <a:lnTo>
                    <a:pt x="0" y="60517"/>
                  </a:lnTo>
                  <a:lnTo>
                    <a:pt x="4431" y="24952"/>
                  </a:lnTo>
                  <a:lnTo>
                    <a:pt x="9425" y="16205"/>
                  </a:lnTo>
                  <a:lnTo>
                    <a:pt x="24332" y="3366"/>
                  </a:lnTo>
                  <a:lnTo>
                    <a:pt x="45775" y="0"/>
                  </a:lnTo>
                  <a:lnTo>
                    <a:pt x="67394" y="2403"/>
                  </a:lnTo>
                  <a:lnTo>
                    <a:pt x="93111" y="127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79481" y="431668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130632" y="4939"/>
                  </a:lnTo>
                  <a:lnTo>
                    <a:pt x="75074" y="5864"/>
                  </a:lnTo>
                  <a:lnTo>
                    <a:pt x="11675" y="51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05055" y="425367"/>
              <a:ext cx="142966" cy="185281"/>
            </a:xfrm>
            <a:custGeom>
              <a:avLst/>
              <a:gdLst/>
              <a:ahLst/>
              <a:cxnLst/>
              <a:rect l="0" t="0" r="0" b="0"/>
              <a:pathLst>
                <a:path w="142966" h="185281">
                  <a:moveTo>
                    <a:pt x="121908" y="48415"/>
                  </a:moveTo>
                  <a:lnTo>
                    <a:pt x="116319" y="31647"/>
                  </a:lnTo>
                  <a:lnTo>
                    <a:pt x="104217" y="17176"/>
                  </a:lnTo>
                  <a:lnTo>
                    <a:pt x="96076" y="10041"/>
                  </a:lnTo>
                  <a:lnTo>
                    <a:pt x="74552" y="2114"/>
                  </a:lnTo>
                  <a:lnTo>
                    <a:pt x="62262" y="0"/>
                  </a:lnTo>
                  <a:lnTo>
                    <a:pt x="42366" y="3891"/>
                  </a:lnTo>
                  <a:lnTo>
                    <a:pt x="33785" y="8204"/>
                  </a:lnTo>
                  <a:lnTo>
                    <a:pt x="18012" y="25474"/>
                  </a:lnTo>
                  <a:lnTo>
                    <a:pt x="5542" y="48747"/>
                  </a:lnTo>
                  <a:lnTo>
                    <a:pt x="0" y="74689"/>
                  </a:lnTo>
                  <a:lnTo>
                    <a:pt x="4848" y="128301"/>
                  </a:lnTo>
                  <a:lnTo>
                    <a:pt x="14954" y="161772"/>
                  </a:lnTo>
                  <a:lnTo>
                    <a:pt x="26020" y="179124"/>
                  </a:lnTo>
                  <a:lnTo>
                    <a:pt x="33416" y="183518"/>
                  </a:lnTo>
                  <a:lnTo>
                    <a:pt x="50993" y="185280"/>
                  </a:lnTo>
                  <a:lnTo>
                    <a:pt x="111624" y="170631"/>
                  </a:lnTo>
                  <a:lnTo>
                    <a:pt x="142965" y="15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73540" y="242155"/>
              <a:ext cx="27124" cy="326384"/>
            </a:xfrm>
            <a:custGeom>
              <a:avLst/>
              <a:gdLst/>
              <a:ahLst/>
              <a:cxnLst/>
              <a:rect l="0" t="0" r="0" b="0"/>
              <a:pathLst>
                <a:path w="27124" h="326384">
                  <a:moveTo>
                    <a:pt x="6066" y="0"/>
                  </a:moveTo>
                  <a:lnTo>
                    <a:pt x="0" y="42027"/>
                  </a:lnTo>
                  <a:lnTo>
                    <a:pt x="3749" y="89791"/>
                  </a:lnTo>
                  <a:lnTo>
                    <a:pt x="8728" y="152094"/>
                  </a:lnTo>
                  <a:lnTo>
                    <a:pt x="15040" y="210068"/>
                  </a:lnTo>
                  <a:lnTo>
                    <a:pt x="23523" y="262203"/>
                  </a:lnTo>
                  <a:lnTo>
                    <a:pt x="26412" y="306990"/>
                  </a:lnTo>
                  <a:lnTo>
                    <a:pt x="27123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63834" y="484310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5589" y="62093"/>
                  </a:lnTo>
                  <a:lnTo>
                    <a:pt x="12997" y="117766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84891" y="3790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69119" y="472616"/>
              <a:ext cx="189514" cy="148566"/>
            </a:xfrm>
            <a:custGeom>
              <a:avLst/>
              <a:gdLst/>
              <a:ahLst/>
              <a:cxnLst/>
              <a:rect l="0" t="0" r="0" b="0"/>
              <a:pathLst>
                <a:path w="189514" h="148566">
                  <a:moveTo>
                    <a:pt x="0" y="53808"/>
                  </a:moveTo>
                  <a:lnTo>
                    <a:pt x="14654" y="103360"/>
                  </a:lnTo>
                  <a:lnTo>
                    <a:pt x="16789" y="105560"/>
                  </a:lnTo>
                  <a:lnTo>
                    <a:pt x="19160" y="92407"/>
                  </a:lnTo>
                  <a:lnTo>
                    <a:pt x="23927" y="31364"/>
                  </a:lnTo>
                  <a:lnTo>
                    <a:pt x="26479" y="17789"/>
                  </a:lnTo>
                  <a:lnTo>
                    <a:pt x="31691" y="9908"/>
                  </a:lnTo>
                  <a:lnTo>
                    <a:pt x="38674" y="5824"/>
                  </a:lnTo>
                  <a:lnTo>
                    <a:pt x="46840" y="4271"/>
                  </a:lnTo>
                  <a:lnTo>
                    <a:pt x="54623" y="7916"/>
                  </a:lnTo>
                  <a:lnTo>
                    <a:pt x="69510" y="24443"/>
                  </a:lnTo>
                  <a:lnTo>
                    <a:pt x="85456" y="54466"/>
                  </a:lnTo>
                  <a:lnTo>
                    <a:pt x="88556" y="56587"/>
                  </a:lnTo>
                  <a:lnTo>
                    <a:pt x="90623" y="53321"/>
                  </a:lnTo>
                  <a:lnTo>
                    <a:pt x="99529" y="20047"/>
                  </a:lnTo>
                  <a:lnTo>
                    <a:pt x="104957" y="12583"/>
                  </a:lnTo>
                  <a:lnTo>
                    <a:pt x="120347" y="1171"/>
                  </a:lnTo>
                  <a:lnTo>
                    <a:pt x="128195" y="0"/>
                  </a:lnTo>
                  <a:lnTo>
                    <a:pt x="135766" y="1558"/>
                  </a:lnTo>
                  <a:lnTo>
                    <a:pt x="143153" y="4937"/>
                  </a:lnTo>
                  <a:lnTo>
                    <a:pt x="154481" y="18050"/>
                  </a:lnTo>
                  <a:lnTo>
                    <a:pt x="178681" y="75423"/>
                  </a:lnTo>
                  <a:lnTo>
                    <a:pt x="186303" y="109736"/>
                  </a:lnTo>
                  <a:lnTo>
                    <a:pt x="189513" y="1485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17792" y="476230"/>
              <a:ext cx="172468" cy="153617"/>
            </a:xfrm>
            <a:custGeom>
              <a:avLst/>
              <a:gdLst/>
              <a:ahLst/>
              <a:cxnLst/>
              <a:rect l="0" t="0" r="0" b="0"/>
              <a:pathLst>
                <a:path w="172468" h="153617">
                  <a:moveTo>
                    <a:pt x="67182" y="102837"/>
                  </a:moveTo>
                  <a:lnTo>
                    <a:pt x="81836" y="58874"/>
                  </a:lnTo>
                  <a:lnTo>
                    <a:pt x="79154" y="38844"/>
                  </a:lnTo>
                  <a:lnTo>
                    <a:pt x="64490" y="10957"/>
                  </a:lnTo>
                  <a:lnTo>
                    <a:pt x="58368" y="2979"/>
                  </a:lnTo>
                  <a:lnTo>
                    <a:pt x="50777" y="0"/>
                  </a:lnTo>
                  <a:lnTo>
                    <a:pt x="42207" y="354"/>
                  </a:lnTo>
                  <a:lnTo>
                    <a:pt x="32985" y="2929"/>
                  </a:lnTo>
                  <a:lnTo>
                    <a:pt x="25666" y="9326"/>
                  </a:lnTo>
                  <a:lnTo>
                    <a:pt x="9777" y="40685"/>
                  </a:lnTo>
                  <a:lnTo>
                    <a:pt x="0" y="79612"/>
                  </a:lnTo>
                  <a:lnTo>
                    <a:pt x="5991" y="131568"/>
                  </a:lnTo>
                  <a:lnTo>
                    <a:pt x="8841" y="143048"/>
                  </a:lnTo>
                  <a:lnTo>
                    <a:pt x="15419" y="149531"/>
                  </a:lnTo>
                  <a:lnTo>
                    <a:pt x="24485" y="152684"/>
                  </a:lnTo>
                  <a:lnTo>
                    <a:pt x="35208" y="153616"/>
                  </a:lnTo>
                  <a:lnTo>
                    <a:pt x="53361" y="148412"/>
                  </a:lnTo>
                  <a:lnTo>
                    <a:pt x="61477" y="143749"/>
                  </a:lnTo>
                  <a:lnTo>
                    <a:pt x="73615" y="126089"/>
                  </a:lnTo>
                  <a:lnTo>
                    <a:pt x="78490" y="114829"/>
                  </a:lnTo>
                  <a:lnTo>
                    <a:pt x="79761" y="71035"/>
                  </a:lnTo>
                  <a:lnTo>
                    <a:pt x="72050" y="27665"/>
                  </a:lnTo>
                  <a:lnTo>
                    <a:pt x="72767" y="28156"/>
                  </a:lnTo>
                  <a:lnTo>
                    <a:pt x="97664" y="82955"/>
                  </a:lnTo>
                  <a:lnTo>
                    <a:pt x="122617" y="108124"/>
                  </a:lnTo>
                  <a:lnTo>
                    <a:pt x="172467" y="1344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01438" y="273740"/>
              <a:ext cx="41464" cy="347442"/>
            </a:xfrm>
            <a:custGeom>
              <a:avLst/>
              <a:gdLst/>
              <a:ahLst/>
              <a:cxnLst/>
              <a:rect l="0" t="0" r="0" b="0"/>
              <a:pathLst>
                <a:path w="41464" h="347442">
                  <a:moveTo>
                    <a:pt x="9878" y="0"/>
                  </a:moveTo>
                  <a:lnTo>
                    <a:pt x="2642" y="27557"/>
                  </a:lnTo>
                  <a:lnTo>
                    <a:pt x="0" y="90018"/>
                  </a:lnTo>
                  <a:lnTo>
                    <a:pt x="2661" y="149115"/>
                  </a:lnTo>
                  <a:lnTo>
                    <a:pt x="10859" y="207959"/>
                  </a:lnTo>
                  <a:lnTo>
                    <a:pt x="24109" y="269066"/>
                  </a:lnTo>
                  <a:lnTo>
                    <a:pt x="38369" y="327862"/>
                  </a:lnTo>
                  <a:lnTo>
                    <a:pt x="41463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737616" y="421139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30978" y="8334"/>
                  </a:lnTo>
                  <a:lnTo>
                    <a:pt x="73966" y="10095"/>
                  </a:lnTo>
                  <a:lnTo>
                    <a:pt x="12975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09627" y="444984"/>
              <a:ext cx="154374" cy="152232"/>
            </a:xfrm>
            <a:custGeom>
              <a:avLst/>
              <a:gdLst/>
              <a:ahLst/>
              <a:cxnLst/>
              <a:rect l="0" t="0" r="0" b="0"/>
              <a:pathLst>
                <a:path w="154374" h="152232">
                  <a:moveTo>
                    <a:pt x="38559" y="60383"/>
                  </a:moveTo>
                  <a:lnTo>
                    <a:pt x="93604" y="77172"/>
                  </a:lnTo>
                  <a:lnTo>
                    <a:pt x="118396" y="79543"/>
                  </a:lnTo>
                  <a:lnTo>
                    <a:pt x="138773" y="74358"/>
                  </a:lnTo>
                  <a:lnTo>
                    <a:pt x="147482" y="69700"/>
                  </a:lnTo>
                  <a:lnTo>
                    <a:pt x="152119" y="63085"/>
                  </a:lnTo>
                  <a:lnTo>
                    <a:pt x="154040" y="55165"/>
                  </a:lnTo>
                  <a:lnTo>
                    <a:pt x="154151" y="46376"/>
                  </a:lnTo>
                  <a:lnTo>
                    <a:pt x="150715" y="38177"/>
                  </a:lnTo>
                  <a:lnTo>
                    <a:pt x="137539" y="22828"/>
                  </a:lnTo>
                  <a:lnTo>
                    <a:pt x="110390" y="6622"/>
                  </a:lnTo>
                  <a:lnTo>
                    <a:pt x="68941" y="0"/>
                  </a:lnTo>
                  <a:lnTo>
                    <a:pt x="42703" y="4691"/>
                  </a:lnTo>
                  <a:lnTo>
                    <a:pt x="30794" y="9217"/>
                  </a:lnTo>
                  <a:lnTo>
                    <a:pt x="14441" y="23605"/>
                  </a:lnTo>
                  <a:lnTo>
                    <a:pt x="8442" y="32355"/>
                  </a:lnTo>
                  <a:lnTo>
                    <a:pt x="0" y="67026"/>
                  </a:lnTo>
                  <a:lnTo>
                    <a:pt x="4264" y="90242"/>
                  </a:lnTo>
                  <a:lnTo>
                    <a:pt x="19819" y="119923"/>
                  </a:lnTo>
                  <a:lnTo>
                    <a:pt x="33740" y="134809"/>
                  </a:lnTo>
                  <a:lnTo>
                    <a:pt x="51625" y="145324"/>
                  </a:lnTo>
                  <a:lnTo>
                    <a:pt x="87015" y="152231"/>
                  </a:lnTo>
                  <a:lnTo>
                    <a:pt x="137053" y="146424"/>
                  </a:lnTo>
                  <a:lnTo>
                    <a:pt x="154373" y="144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36931" y="437633"/>
              <a:ext cx="168617" cy="150188"/>
            </a:xfrm>
            <a:custGeom>
              <a:avLst/>
              <a:gdLst/>
              <a:ahLst/>
              <a:cxnLst/>
              <a:rect l="0" t="0" r="0" b="0"/>
              <a:pathLst>
                <a:path w="168617" h="150188">
                  <a:moveTo>
                    <a:pt x="127110" y="15092"/>
                  </a:moveTo>
                  <a:lnTo>
                    <a:pt x="83148" y="438"/>
                  </a:lnTo>
                  <a:lnTo>
                    <a:pt x="63118" y="0"/>
                  </a:lnTo>
                  <a:lnTo>
                    <a:pt x="21663" y="9251"/>
                  </a:lnTo>
                  <a:lnTo>
                    <a:pt x="13528" y="14708"/>
                  </a:lnTo>
                  <a:lnTo>
                    <a:pt x="1370" y="30129"/>
                  </a:lnTo>
                  <a:lnTo>
                    <a:pt x="0" y="39155"/>
                  </a:lnTo>
                  <a:lnTo>
                    <a:pt x="4716" y="58542"/>
                  </a:lnTo>
                  <a:lnTo>
                    <a:pt x="11589" y="65115"/>
                  </a:lnTo>
                  <a:lnTo>
                    <a:pt x="31704" y="72420"/>
                  </a:lnTo>
                  <a:lnTo>
                    <a:pt x="88811" y="78279"/>
                  </a:lnTo>
                  <a:lnTo>
                    <a:pt x="125121" y="87496"/>
                  </a:lnTo>
                  <a:lnTo>
                    <a:pt x="147283" y="98354"/>
                  </a:lnTo>
                  <a:lnTo>
                    <a:pt x="162592" y="114099"/>
                  </a:lnTo>
                  <a:lnTo>
                    <a:pt x="168312" y="123210"/>
                  </a:lnTo>
                  <a:lnTo>
                    <a:pt x="168616" y="130455"/>
                  </a:lnTo>
                  <a:lnTo>
                    <a:pt x="165310" y="136454"/>
                  </a:lnTo>
                  <a:lnTo>
                    <a:pt x="159595" y="141623"/>
                  </a:lnTo>
                  <a:lnTo>
                    <a:pt x="140768" y="147367"/>
                  </a:lnTo>
                  <a:lnTo>
                    <a:pt x="79343" y="150187"/>
                  </a:lnTo>
                  <a:lnTo>
                    <a:pt x="42882" y="1414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Freeform 25"/>
          <p:cNvSpPr/>
          <p:nvPr/>
        </p:nvSpPr>
        <p:spPr>
          <a:xfrm>
            <a:off x="2042528" y="1040476"/>
            <a:ext cx="189514" cy="81412"/>
          </a:xfrm>
          <a:custGeom>
            <a:avLst/>
            <a:gdLst/>
            <a:ahLst/>
            <a:cxnLst/>
            <a:rect l="0" t="0" r="0" b="0"/>
            <a:pathLst>
              <a:path w="189514" h="81412">
                <a:moveTo>
                  <a:pt x="0" y="22902"/>
                </a:moveTo>
                <a:lnTo>
                  <a:pt x="0" y="45259"/>
                </a:lnTo>
                <a:lnTo>
                  <a:pt x="6239" y="62474"/>
                </a:lnTo>
                <a:lnTo>
                  <a:pt x="11179" y="70340"/>
                </a:lnTo>
                <a:lnTo>
                  <a:pt x="19151" y="75584"/>
                </a:lnTo>
                <a:lnTo>
                  <a:pt x="40487" y="81411"/>
                </a:lnTo>
                <a:lnTo>
                  <a:pt x="50388" y="79456"/>
                </a:lnTo>
                <a:lnTo>
                  <a:pt x="67628" y="67924"/>
                </a:lnTo>
                <a:lnTo>
                  <a:pt x="110790" y="10974"/>
                </a:lnTo>
                <a:lnTo>
                  <a:pt x="128789" y="833"/>
                </a:lnTo>
                <a:lnTo>
                  <a:pt x="138502" y="0"/>
                </a:lnTo>
                <a:lnTo>
                  <a:pt x="158653" y="5314"/>
                </a:lnTo>
                <a:lnTo>
                  <a:pt x="173068" y="15475"/>
                </a:lnTo>
                <a:lnTo>
                  <a:pt x="189513" y="3343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2384379" y="890864"/>
            <a:ext cx="3069383" cy="614712"/>
            <a:chOff x="2384379" y="890864"/>
            <a:chExt cx="3069383" cy="614712"/>
          </a:xfrm>
        </p:grpSpPr>
        <p:sp>
          <p:nvSpPr>
            <p:cNvPr id="27" name="Freeform 26"/>
            <p:cNvSpPr/>
            <p:nvPr/>
          </p:nvSpPr>
          <p:spPr>
            <a:xfrm>
              <a:off x="2384379" y="890864"/>
              <a:ext cx="216160" cy="446256"/>
            </a:xfrm>
            <a:custGeom>
              <a:avLst/>
              <a:gdLst/>
              <a:ahLst/>
              <a:cxnLst/>
              <a:rect l="0" t="0" r="0" b="0"/>
              <a:pathLst>
                <a:path w="216160" h="446256">
                  <a:moveTo>
                    <a:pt x="5590" y="446255"/>
                  </a:moveTo>
                  <a:lnTo>
                    <a:pt x="0" y="429487"/>
                  </a:lnTo>
                  <a:lnTo>
                    <a:pt x="376" y="411896"/>
                  </a:lnTo>
                  <a:lnTo>
                    <a:pt x="4903" y="353256"/>
                  </a:lnTo>
                  <a:lnTo>
                    <a:pt x="8573" y="298510"/>
                  </a:lnTo>
                  <a:lnTo>
                    <a:pt x="14628" y="237046"/>
                  </a:lnTo>
                  <a:lnTo>
                    <a:pt x="23059" y="175816"/>
                  </a:lnTo>
                  <a:lnTo>
                    <a:pt x="26754" y="125789"/>
                  </a:lnTo>
                  <a:lnTo>
                    <a:pt x="34737" y="73921"/>
                  </a:lnTo>
                  <a:lnTo>
                    <a:pt x="45681" y="25018"/>
                  </a:lnTo>
                  <a:lnTo>
                    <a:pt x="56943" y="3235"/>
                  </a:lnTo>
                  <a:lnTo>
                    <a:pt x="62052" y="0"/>
                  </a:lnTo>
                  <a:lnTo>
                    <a:pt x="66628" y="1352"/>
                  </a:lnTo>
                  <a:lnTo>
                    <a:pt x="74832" y="12214"/>
                  </a:lnTo>
                  <a:lnTo>
                    <a:pt x="96753" y="75181"/>
                  </a:lnTo>
                  <a:lnTo>
                    <a:pt x="113977" y="125601"/>
                  </a:lnTo>
                  <a:lnTo>
                    <a:pt x="133974" y="180015"/>
                  </a:lnTo>
                  <a:lnTo>
                    <a:pt x="156425" y="241369"/>
                  </a:lnTo>
                  <a:lnTo>
                    <a:pt x="170644" y="292481"/>
                  </a:lnTo>
                  <a:lnTo>
                    <a:pt x="192698" y="355915"/>
                  </a:lnTo>
                  <a:lnTo>
                    <a:pt x="212829" y="418422"/>
                  </a:lnTo>
                  <a:lnTo>
                    <a:pt x="216159" y="435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411026" y="1202444"/>
              <a:ext cx="136871" cy="8334"/>
            </a:xfrm>
            <a:custGeom>
              <a:avLst/>
              <a:gdLst/>
              <a:ahLst/>
              <a:cxnLst/>
              <a:rect l="0" t="0" r="0" b="0"/>
              <a:pathLst>
                <a:path w="136871" h="8334">
                  <a:moveTo>
                    <a:pt x="136870" y="8333"/>
                  </a:moveTo>
                  <a:lnTo>
                    <a:pt x="99392" y="0"/>
                  </a:lnTo>
                  <a:lnTo>
                    <a:pt x="64544" y="1574"/>
                  </a:lnTo>
                  <a:lnTo>
                    <a:pt x="31992" y="6330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663709" y="915979"/>
              <a:ext cx="52644" cy="421141"/>
            </a:xfrm>
            <a:custGeom>
              <a:avLst/>
              <a:gdLst/>
              <a:ahLst/>
              <a:cxnLst/>
              <a:rect l="0" t="0" r="0" b="0"/>
              <a:pathLst>
                <a:path w="52644" h="421141">
                  <a:moveTo>
                    <a:pt x="0" y="0"/>
                  </a:moveTo>
                  <a:lnTo>
                    <a:pt x="1170" y="49263"/>
                  </a:lnTo>
                  <a:lnTo>
                    <a:pt x="7236" y="98174"/>
                  </a:lnTo>
                  <a:lnTo>
                    <a:pt x="12998" y="154096"/>
                  </a:lnTo>
                  <a:lnTo>
                    <a:pt x="28402" y="213575"/>
                  </a:lnTo>
                  <a:lnTo>
                    <a:pt x="37531" y="266052"/>
                  </a:lnTo>
                  <a:lnTo>
                    <a:pt x="41926" y="317996"/>
                  </a:lnTo>
                  <a:lnTo>
                    <a:pt x="50179" y="378062"/>
                  </a:lnTo>
                  <a:lnTo>
                    <a:pt x="52643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770566" y="1142017"/>
              <a:ext cx="145574" cy="174046"/>
            </a:xfrm>
            <a:custGeom>
              <a:avLst/>
              <a:gdLst/>
              <a:ahLst/>
              <a:cxnLst/>
              <a:rect l="0" t="0" r="0" b="0"/>
              <a:pathLst>
                <a:path w="145574" h="174046">
                  <a:moveTo>
                    <a:pt x="93185" y="5589"/>
                  </a:moveTo>
                  <a:lnTo>
                    <a:pt x="76417" y="0"/>
                  </a:lnTo>
                  <a:lnTo>
                    <a:pt x="43633" y="2113"/>
                  </a:lnTo>
                  <a:lnTo>
                    <a:pt x="9873" y="15737"/>
                  </a:lnTo>
                  <a:lnTo>
                    <a:pt x="3718" y="24053"/>
                  </a:lnTo>
                  <a:lnTo>
                    <a:pt x="0" y="45770"/>
                  </a:lnTo>
                  <a:lnTo>
                    <a:pt x="2986" y="55773"/>
                  </a:lnTo>
                  <a:lnTo>
                    <a:pt x="15662" y="73126"/>
                  </a:lnTo>
                  <a:lnTo>
                    <a:pt x="42529" y="90461"/>
                  </a:lnTo>
                  <a:lnTo>
                    <a:pt x="84219" y="105628"/>
                  </a:lnTo>
                  <a:lnTo>
                    <a:pt x="120424" y="111659"/>
                  </a:lnTo>
                  <a:lnTo>
                    <a:pt x="138826" y="121361"/>
                  </a:lnTo>
                  <a:lnTo>
                    <a:pt x="143500" y="128394"/>
                  </a:lnTo>
                  <a:lnTo>
                    <a:pt x="145573" y="145567"/>
                  </a:lnTo>
                  <a:lnTo>
                    <a:pt x="142148" y="152720"/>
                  </a:lnTo>
                  <a:lnTo>
                    <a:pt x="128984" y="163787"/>
                  </a:lnTo>
                  <a:lnTo>
                    <a:pt x="96253" y="171005"/>
                  </a:lnTo>
                  <a:lnTo>
                    <a:pt x="51071" y="1740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962804" y="1155361"/>
              <a:ext cx="150643" cy="174448"/>
            </a:xfrm>
            <a:custGeom>
              <a:avLst/>
              <a:gdLst/>
              <a:ahLst/>
              <a:cxnLst/>
              <a:rect l="0" t="0" r="0" b="0"/>
              <a:pathLst>
                <a:path w="150643" h="174448">
                  <a:moveTo>
                    <a:pt x="100988" y="13302"/>
                  </a:moveTo>
                  <a:lnTo>
                    <a:pt x="89810" y="2123"/>
                  </a:lnTo>
                  <a:lnTo>
                    <a:pt x="83008" y="0"/>
                  </a:lnTo>
                  <a:lnTo>
                    <a:pt x="66091" y="761"/>
                  </a:lnTo>
                  <a:lnTo>
                    <a:pt x="36836" y="13355"/>
                  </a:lnTo>
                  <a:lnTo>
                    <a:pt x="11530" y="31905"/>
                  </a:lnTo>
                  <a:lnTo>
                    <a:pt x="2738" y="51596"/>
                  </a:lnTo>
                  <a:lnTo>
                    <a:pt x="0" y="75945"/>
                  </a:lnTo>
                  <a:lnTo>
                    <a:pt x="2682" y="102364"/>
                  </a:lnTo>
                  <a:lnTo>
                    <a:pt x="10893" y="123465"/>
                  </a:lnTo>
                  <a:lnTo>
                    <a:pt x="35229" y="156075"/>
                  </a:lnTo>
                  <a:lnTo>
                    <a:pt x="61227" y="172328"/>
                  </a:lnTo>
                  <a:lnTo>
                    <a:pt x="84097" y="174447"/>
                  </a:lnTo>
                  <a:lnTo>
                    <a:pt x="107519" y="170320"/>
                  </a:lnTo>
                  <a:lnTo>
                    <a:pt x="125728" y="160686"/>
                  </a:lnTo>
                  <a:lnTo>
                    <a:pt x="138500" y="145487"/>
                  </a:lnTo>
                  <a:lnTo>
                    <a:pt x="146906" y="125863"/>
                  </a:lnTo>
                  <a:lnTo>
                    <a:pt x="150642" y="101543"/>
                  </a:lnTo>
                  <a:lnTo>
                    <a:pt x="146063" y="78257"/>
                  </a:lnTo>
                  <a:lnTo>
                    <a:pt x="130332" y="48535"/>
                  </a:lnTo>
                  <a:lnTo>
                    <a:pt x="116370" y="33640"/>
                  </a:lnTo>
                  <a:lnTo>
                    <a:pt x="91118" y="19848"/>
                  </a:lnTo>
                  <a:lnTo>
                    <a:pt x="69403" y="133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340460" y="1158134"/>
              <a:ext cx="231826" cy="135237"/>
            </a:xfrm>
            <a:custGeom>
              <a:avLst/>
              <a:gdLst/>
              <a:ahLst/>
              <a:cxnLst/>
              <a:rect l="0" t="0" r="0" b="0"/>
              <a:pathLst>
                <a:path w="231826" h="135237">
                  <a:moveTo>
                    <a:pt x="18130" y="0"/>
                  </a:moveTo>
                  <a:lnTo>
                    <a:pt x="6952" y="16768"/>
                  </a:lnTo>
                  <a:lnTo>
                    <a:pt x="0" y="49552"/>
                  </a:lnTo>
                  <a:lnTo>
                    <a:pt x="3530" y="83312"/>
                  </a:lnTo>
                  <a:lnTo>
                    <a:pt x="12031" y="101759"/>
                  </a:lnTo>
                  <a:lnTo>
                    <a:pt x="36553" y="132665"/>
                  </a:lnTo>
                  <a:lnTo>
                    <a:pt x="44450" y="135236"/>
                  </a:lnTo>
                  <a:lnTo>
                    <a:pt x="62583" y="131855"/>
                  </a:lnTo>
                  <a:lnTo>
                    <a:pt x="86934" y="116797"/>
                  </a:lnTo>
                  <a:lnTo>
                    <a:pt x="98623" y="101043"/>
                  </a:lnTo>
                  <a:lnTo>
                    <a:pt x="106547" y="81173"/>
                  </a:lnTo>
                  <a:lnTo>
                    <a:pt x="111008" y="53037"/>
                  </a:lnTo>
                  <a:lnTo>
                    <a:pt x="122297" y="95316"/>
                  </a:lnTo>
                  <a:lnTo>
                    <a:pt x="133057" y="110993"/>
                  </a:lnTo>
                  <a:lnTo>
                    <a:pt x="148758" y="122640"/>
                  </a:lnTo>
                  <a:lnTo>
                    <a:pt x="157857" y="127384"/>
                  </a:lnTo>
                  <a:lnTo>
                    <a:pt x="177327" y="129535"/>
                  </a:lnTo>
                  <a:lnTo>
                    <a:pt x="187432" y="128471"/>
                  </a:lnTo>
                  <a:lnTo>
                    <a:pt x="204900" y="117929"/>
                  </a:lnTo>
                  <a:lnTo>
                    <a:pt x="219292" y="100376"/>
                  </a:lnTo>
                  <a:lnTo>
                    <a:pt x="229588" y="76977"/>
                  </a:lnTo>
                  <a:lnTo>
                    <a:pt x="231825" y="54099"/>
                  </a:lnTo>
                  <a:lnTo>
                    <a:pt x="2287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645055" y="1179191"/>
              <a:ext cx="8334" cy="126343"/>
            </a:xfrm>
            <a:custGeom>
              <a:avLst/>
              <a:gdLst/>
              <a:ahLst/>
              <a:cxnLst/>
              <a:rect l="0" t="0" r="0" b="0"/>
              <a:pathLst>
                <a:path w="8334" h="126343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3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632331" y="109496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737178" y="979484"/>
              <a:ext cx="295237" cy="348783"/>
            </a:xfrm>
            <a:custGeom>
              <a:avLst/>
              <a:gdLst/>
              <a:ahLst/>
              <a:cxnLst/>
              <a:rect l="0" t="0" r="0" b="0"/>
              <a:pathLst>
                <a:path w="295237" h="348783">
                  <a:moveTo>
                    <a:pt x="53081" y="283935"/>
                  </a:moveTo>
                  <a:lnTo>
                    <a:pt x="64259" y="272757"/>
                  </a:lnTo>
                  <a:lnTo>
                    <a:pt x="66382" y="265954"/>
                  </a:lnTo>
                  <a:lnTo>
                    <a:pt x="65622" y="249038"/>
                  </a:lnTo>
                  <a:lnTo>
                    <a:pt x="58265" y="232940"/>
                  </a:lnTo>
                  <a:lnTo>
                    <a:pt x="53027" y="225372"/>
                  </a:lnTo>
                  <a:lnTo>
                    <a:pt x="46026" y="222666"/>
                  </a:lnTo>
                  <a:lnTo>
                    <a:pt x="37849" y="223202"/>
                  </a:lnTo>
                  <a:lnTo>
                    <a:pt x="20575" y="230037"/>
                  </a:lnTo>
                  <a:lnTo>
                    <a:pt x="5099" y="240873"/>
                  </a:lnTo>
                  <a:lnTo>
                    <a:pt x="1205" y="249378"/>
                  </a:lnTo>
                  <a:lnTo>
                    <a:pt x="0" y="271306"/>
                  </a:lnTo>
                  <a:lnTo>
                    <a:pt x="5898" y="304370"/>
                  </a:lnTo>
                  <a:lnTo>
                    <a:pt x="20643" y="330804"/>
                  </a:lnTo>
                  <a:lnTo>
                    <a:pt x="36325" y="342980"/>
                  </a:lnTo>
                  <a:lnTo>
                    <a:pt x="45419" y="347865"/>
                  </a:lnTo>
                  <a:lnTo>
                    <a:pt x="53822" y="348782"/>
                  </a:lnTo>
                  <a:lnTo>
                    <a:pt x="69398" y="343562"/>
                  </a:lnTo>
                  <a:lnTo>
                    <a:pt x="81000" y="327203"/>
                  </a:lnTo>
                  <a:lnTo>
                    <a:pt x="101731" y="263983"/>
                  </a:lnTo>
                  <a:lnTo>
                    <a:pt x="111429" y="215503"/>
                  </a:lnTo>
                  <a:lnTo>
                    <a:pt x="114823" y="164093"/>
                  </a:lnTo>
                  <a:lnTo>
                    <a:pt x="115829" y="112986"/>
                  </a:lnTo>
                  <a:lnTo>
                    <a:pt x="116168" y="53202"/>
                  </a:lnTo>
                  <a:lnTo>
                    <a:pt x="110646" y="1922"/>
                  </a:lnTo>
                  <a:lnTo>
                    <a:pt x="109005" y="0"/>
                  </a:lnTo>
                  <a:lnTo>
                    <a:pt x="106156" y="53927"/>
                  </a:lnTo>
                  <a:lnTo>
                    <a:pt x="105852" y="102961"/>
                  </a:lnTo>
                  <a:lnTo>
                    <a:pt x="105761" y="154534"/>
                  </a:lnTo>
                  <a:lnTo>
                    <a:pt x="112966" y="215957"/>
                  </a:lnTo>
                  <a:lnTo>
                    <a:pt x="114792" y="244754"/>
                  </a:lnTo>
                  <a:lnTo>
                    <a:pt x="117618" y="251965"/>
                  </a:lnTo>
                  <a:lnTo>
                    <a:pt x="121842" y="254433"/>
                  </a:lnTo>
                  <a:lnTo>
                    <a:pt x="126997" y="253739"/>
                  </a:lnTo>
                  <a:lnTo>
                    <a:pt x="173429" y="235866"/>
                  </a:lnTo>
                  <a:lnTo>
                    <a:pt x="225942" y="232196"/>
                  </a:lnTo>
                  <a:lnTo>
                    <a:pt x="236172" y="228385"/>
                  </a:lnTo>
                  <a:lnTo>
                    <a:pt x="250658" y="214793"/>
                  </a:lnTo>
                  <a:lnTo>
                    <a:pt x="252649" y="207425"/>
                  </a:lnTo>
                  <a:lnTo>
                    <a:pt x="251637" y="200173"/>
                  </a:lnTo>
                  <a:lnTo>
                    <a:pt x="248623" y="192999"/>
                  </a:lnTo>
                  <a:lnTo>
                    <a:pt x="235914" y="181908"/>
                  </a:lnTo>
                  <a:lnTo>
                    <a:pt x="227612" y="177312"/>
                  </a:lnTo>
                  <a:lnTo>
                    <a:pt x="209029" y="175326"/>
                  </a:lnTo>
                  <a:lnTo>
                    <a:pt x="168503" y="183583"/>
                  </a:lnTo>
                  <a:lnTo>
                    <a:pt x="142782" y="198699"/>
                  </a:lnTo>
                  <a:lnTo>
                    <a:pt x="130773" y="214467"/>
                  </a:lnTo>
                  <a:lnTo>
                    <a:pt x="125932" y="223585"/>
                  </a:lnTo>
                  <a:lnTo>
                    <a:pt x="123674" y="243075"/>
                  </a:lnTo>
                  <a:lnTo>
                    <a:pt x="131756" y="284183"/>
                  </a:lnTo>
                  <a:lnTo>
                    <a:pt x="144199" y="301983"/>
                  </a:lnTo>
                  <a:lnTo>
                    <a:pt x="162598" y="316523"/>
                  </a:lnTo>
                  <a:lnTo>
                    <a:pt x="199264" y="330116"/>
                  </a:lnTo>
                  <a:lnTo>
                    <a:pt x="253575" y="335301"/>
                  </a:lnTo>
                  <a:lnTo>
                    <a:pt x="295236" y="3365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242984" y="1189720"/>
              <a:ext cx="126343" cy="117254"/>
            </a:xfrm>
            <a:custGeom>
              <a:avLst/>
              <a:gdLst/>
              <a:ahLst/>
              <a:cxnLst/>
              <a:rect l="0" t="0" r="0" b="0"/>
              <a:pathLst>
                <a:path w="126343" h="117254">
                  <a:moveTo>
                    <a:pt x="0" y="21057"/>
                  </a:moveTo>
                  <a:lnTo>
                    <a:pt x="14654" y="79674"/>
                  </a:lnTo>
                  <a:lnTo>
                    <a:pt x="31924" y="117253"/>
                  </a:lnTo>
                  <a:lnTo>
                    <a:pt x="17361" y="81875"/>
                  </a:lnTo>
                  <a:lnTo>
                    <a:pt x="16685" y="62125"/>
                  </a:lnTo>
                  <a:lnTo>
                    <a:pt x="21454" y="42819"/>
                  </a:lnTo>
                  <a:lnTo>
                    <a:pt x="31372" y="26439"/>
                  </a:lnTo>
                  <a:lnTo>
                    <a:pt x="46699" y="14480"/>
                  </a:lnTo>
                  <a:lnTo>
                    <a:pt x="66378" y="643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372168" y="1189522"/>
              <a:ext cx="197200" cy="153236"/>
            </a:xfrm>
            <a:custGeom>
              <a:avLst/>
              <a:gdLst/>
              <a:ahLst/>
              <a:cxnLst/>
              <a:rect l="0" t="0" r="0" b="0"/>
              <a:pathLst>
                <a:path w="197200" h="153236">
                  <a:moveTo>
                    <a:pt x="102443" y="84426"/>
                  </a:moveTo>
                  <a:lnTo>
                    <a:pt x="99324" y="41734"/>
                  </a:lnTo>
                  <a:lnTo>
                    <a:pt x="96854" y="31398"/>
                  </a:lnTo>
                  <a:lnTo>
                    <a:pt x="84751" y="13675"/>
                  </a:lnTo>
                  <a:lnTo>
                    <a:pt x="76611" y="5673"/>
                  </a:lnTo>
                  <a:lnTo>
                    <a:pt x="67674" y="1508"/>
                  </a:lnTo>
                  <a:lnTo>
                    <a:pt x="48386" y="0"/>
                  </a:lnTo>
                  <a:lnTo>
                    <a:pt x="39499" y="3576"/>
                  </a:lnTo>
                  <a:lnTo>
                    <a:pt x="23385" y="16907"/>
                  </a:lnTo>
                  <a:lnTo>
                    <a:pt x="6749" y="44143"/>
                  </a:lnTo>
                  <a:lnTo>
                    <a:pt x="0" y="80029"/>
                  </a:lnTo>
                  <a:lnTo>
                    <a:pt x="4660" y="103529"/>
                  </a:lnTo>
                  <a:lnTo>
                    <a:pt x="20438" y="133370"/>
                  </a:lnTo>
                  <a:lnTo>
                    <a:pt x="26716" y="141621"/>
                  </a:lnTo>
                  <a:lnTo>
                    <a:pt x="46170" y="150790"/>
                  </a:lnTo>
                  <a:lnTo>
                    <a:pt x="57908" y="153235"/>
                  </a:lnTo>
                  <a:lnTo>
                    <a:pt x="68074" y="152526"/>
                  </a:lnTo>
                  <a:lnTo>
                    <a:pt x="85608" y="145498"/>
                  </a:lnTo>
                  <a:lnTo>
                    <a:pt x="98081" y="128336"/>
                  </a:lnTo>
                  <a:lnTo>
                    <a:pt x="106353" y="105111"/>
                  </a:lnTo>
                  <a:lnTo>
                    <a:pt x="110030" y="79191"/>
                  </a:lnTo>
                  <a:lnTo>
                    <a:pt x="112181" y="75087"/>
                  </a:lnTo>
                  <a:lnTo>
                    <a:pt x="114784" y="77030"/>
                  </a:lnTo>
                  <a:lnTo>
                    <a:pt x="139163" y="116640"/>
                  </a:lnTo>
                  <a:lnTo>
                    <a:pt x="152298" y="132279"/>
                  </a:lnTo>
                  <a:lnTo>
                    <a:pt x="169055" y="140789"/>
                  </a:lnTo>
                  <a:lnTo>
                    <a:pt x="197199" y="1475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542721" y="1187438"/>
              <a:ext cx="142461" cy="172736"/>
            </a:xfrm>
            <a:custGeom>
              <a:avLst/>
              <a:gdLst/>
              <a:ahLst/>
              <a:cxnLst/>
              <a:rect l="0" t="0" r="0" b="0"/>
              <a:pathLst>
                <a:path w="142461" h="172736">
                  <a:moveTo>
                    <a:pt x="5590" y="12810"/>
                  </a:moveTo>
                  <a:lnTo>
                    <a:pt x="0" y="29578"/>
                  </a:lnTo>
                  <a:lnTo>
                    <a:pt x="2114" y="62362"/>
                  </a:lnTo>
                  <a:lnTo>
                    <a:pt x="13309" y="114192"/>
                  </a:lnTo>
                  <a:lnTo>
                    <a:pt x="31387" y="172735"/>
                  </a:lnTo>
                  <a:lnTo>
                    <a:pt x="15574" y="113963"/>
                  </a:lnTo>
                  <a:lnTo>
                    <a:pt x="7562" y="61127"/>
                  </a:lnTo>
                  <a:lnTo>
                    <a:pt x="11763" y="19587"/>
                  </a:lnTo>
                  <a:lnTo>
                    <a:pt x="17894" y="10309"/>
                  </a:lnTo>
                  <a:lnTo>
                    <a:pt x="26661" y="4124"/>
                  </a:lnTo>
                  <a:lnTo>
                    <a:pt x="37185" y="0"/>
                  </a:lnTo>
                  <a:lnTo>
                    <a:pt x="46540" y="761"/>
                  </a:lnTo>
                  <a:lnTo>
                    <a:pt x="63174" y="10965"/>
                  </a:lnTo>
                  <a:lnTo>
                    <a:pt x="107183" y="66215"/>
                  </a:lnTo>
                  <a:lnTo>
                    <a:pt x="136197" y="111956"/>
                  </a:lnTo>
                  <a:lnTo>
                    <a:pt x="142460" y="1286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721400" y="1179413"/>
              <a:ext cx="147444" cy="326163"/>
            </a:xfrm>
            <a:custGeom>
              <a:avLst/>
              <a:gdLst/>
              <a:ahLst/>
              <a:cxnLst/>
              <a:rect l="0" t="0" r="0" b="0"/>
              <a:pathLst>
                <a:path w="147444" h="326163">
                  <a:moveTo>
                    <a:pt x="58538" y="115592"/>
                  </a:moveTo>
                  <a:lnTo>
                    <a:pt x="82257" y="71629"/>
                  </a:lnTo>
                  <a:lnTo>
                    <a:pt x="83507" y="48480"/>
                  </a:lnTo>
                  <a:lnTo>
                    <a:pt x="82203" y="35755"/>
                  </a:lnTo>
                  <a:lnTo>
                    <a:pt x="71395" y="15378"/>
                  </a:lnTo>
                  <a:lnTo>
                    <a:pt x="63600" y="6669"/>
                  </a:lnTo>
                  <a:lnTo>
                    <a:pt x="54893" y="2032"/>
                  </a:lnTo>
                  <a:lnTo>
                    <a:pt x="35861" y="0"/>
                  </a:lnTo>
                  <a:lnTo>
                    <a:pt x="18823" y="6116"/>
                  </a:lnTo>
                  <a:lnTo>
                    <a:pt x="11004" y="11022"/>
                  </a:lnTo>
                  <a:lnTo>
                    <a:pt x="5792" y="18973"/>
                  </a:lnTo>
                  <a:lnTo>
                    <a:pt x="0" y="40285"/>
                  </a:lnTo>
                  <a:lnTo>
                    <a:pt x="2329" y="78591"/>
                  </a:lnTo>
                  <a:lnTo>
                    <a:pt x="10549" y="99537"/>
                  </a:lnTo>
                  <a:lnTo>
                    <a:pt x="16017" y="108398"/>
                  </a:lnTo>
                  <a:lnTo>
                    <a:pt x="23171" y="113136"/>
                  </a:lnTo>
                  <a:lnTo>
                    <a:pt x="40479" y="115280"/>
                  </a:lnTo>
                  <a:lnTo>
                    <a:pt x="56751" y="109214"/>
                  </a:lnTo>
                  <a:lnTo>
                    <a:pt x="64366" y="104321"/>
                  </a:lnTo>
                  <a:lnTo>
                    <a:pt x="75945" y="89526"/>
                  </a:lnTo>
                  <a:lnTo>
                    <a:pt x="80672" y="80667"/>
                  </a:lnTo>
                  <a:lnTo>
                    <a:pt x="84992" y="78270"/>
                  </a:lnTo>
                  <a:lnTo>
                    <a:pt x="89042" y="80182"/>
                  </a:lnTo>
                  <a:lnTo>
                    <a:pt x="96662" y="91665"/>
                  </a:lnTo>
                  <a:lnTo>
                    <a:pt x="118157" y="155085"/>
                  </a:lnTo>
                  <a:lnTo>
                    <a:pt x="135741" y="215592"/>
                  </a:lnTo>
                  <a:lnTo>
                    <a:pt x="147443" y="263117"/>
                  </a:lnTo>
                  <a:lnTo>
                    <a:pt x="145625" y="289173"/>
                  </a:lnTo>
                  <a:lnTo>
                    <a:pt x="139992" y="300333"/>
                  </a:lnTo>
                  <a:lnTo>
                    <a:pt x="121256" y="318972"/>
                  </a:lnTo>
                  <a:lnTo>
                    <a:pt x="110878" y="323708"/>
                  </a:lnTo>
                  <a:lnTo>
                    <a:pt x="62768" y="326024"/>
                  </a:lnTo>
                  <a:lnTo>
                    <a:pt x="5895" y="3261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930052" y="1187753"/>
              <a:ext cx="102570" cy="162939"/>
            </a:xfrm>
            <a:custGeom>
              <a:avLst/>
              <a:gdLst/>
              <a:ahLst/>
              <a:cxnLst/>
              <a:rect l="0" t="0" r="0" b="0"/>
              <a:pathLst>
                <a:path w="102570" h="162939">
                  <a:moveTo>
                    <a:pt x="18342" y="75666"/>
                  </a:moveTo>
                  <a:lnTo>
                    <a:pt x="67893" y="61012"/>
                  </a:lnTo>
                  <a:lnTo>
                    <a:pt x="77112" y="55368"/>
                  </a:lnTo>
                  <a:lnTo>
                    <a:pt x="90476" y="39739"/>
                  </a:lnTo>
                  <a:lnTo>
                    <a:pt x="92167" y="31827"/>
                  </a:lnTo>
                  <a:lnTo>
                    <a:pt x="90955" y="24214"/>
                  </a:lnTo>
                  <a:lnTo>
                    <a:pt x="87807" y="16798"/>
                  </a:lnTo>
                  <a:lnTo>
                    <a:pt x="74952" y="5439"/>
                  </a:lnTo>
                  <a:lnTo>
                    <a:pt x="66610" y="772"/>
                  </a:lnTo>
                  <a:lnTo>
                    <a:pt x="58709" y="0"/>
                  </a:lnTo>
                  <a:lnTo>
                    <a:pt x="43692" y="5382"/>
                  </a:lnTo>
                  <a:lnTo>
                    <a:pt x="22083" y="21566"/>
                  </a:lnTo>
                  <a:lnTo>
                    <a:pt x="6452" y="46768"/>
                  </a:lnTo>
                  <a:lnTo>
                    <a:pt x="0" y="82052"/>
                  </a:lnTo>
                  <a:lnTo>
                    <a:pt x="3679" y="116553"/>
                  </a:lnTo>
                  <a:lnTo>
                    <a:pt x="12215" y="135172"/>
                  </a:lnTo>
                  <a:lnTo>
                    <a:pt x="17766" y="143413"/>
                  </a:lnTo>
                  <a:lnTo>
                    <a:pt x="33294" y="155689"/>
                  </a:lnTo>
                  <a:lnTo>
                    <a:pt x="42347" y="160600"/>
                  </a:lnTo>
                  <a:lnTo>
                    <a:pt x="61766" y="162938"/>
                  </a:lnTo>
                  <a:lnTo>
                    <a:pt x="79755" y="160077"/>
                  </a:lnTo>
                  <a:lnTo>
                    <a:pt x="102569" y="1493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224938" y="1199537"/>
              <a:ext cx="102482" cy="142202"/>
            </a:xfrm>
            <a:custGeom>
              <a:avLst/>
              <a:gdLst/>
              <a:ahLst/>
              <a:cxnLst/>
              <a:rect l="0" t="0" r="0" b="0"/>
              <a:pathLst>
                <a:path w="102482" h="142202">
                  <a:moveTo>
                    <a:pt x="91953" y="42825"/>
                  </a:moveTo>
                  <a:lnTo>
                    <a:pt x="82377" y="18779"/>
                  </a:lnTo>
                  <a:lnTo>
                    <a:pt x="71710" y="4452"/>
                  </a:lnTo>
                  <a:lnTo>
                    <a:pt x="64419" y="865"/>
                  </a:lnTo>
                  <a:lnTo>
                    <a:pt x="46960" y="0"/>
                  </a:lnTo>
                  <a:lnTo>
                    <a:pt x="30622" y="6634"/>
                  </a:lnTo>
                  <a:lnTo>
                    <a:pt x="22990" y="11679"/>
                  </a:lnTo>
                  <a:lnTo>
                    <a:pt x="11390" y="26643"/>
                  </a:lnTo>
                  <a:lnTo>
                    <a:pt x="3504" y="46162"/>
                  </a:lnTo>
                  <a:lnTo>
                    <a:pt x="0" y="70434"/>
                  </a:lnTo>
                  <a:lnTo>
                    <a:pt x="4681" y="90581"/>
                  </a:lnTo>
                  <a:lnTo>
                    <a:pt x="21162" y="128168"/>
                  </a:lnTo>
                  <a:lnTo>
                    <a:pt x="28381" y="134815"/>
                  </a:lnTo>
                  <a:lnTo>
                    <a:pt x="48881" y="142201"/>
                  </a:lnTo>
                  <a:lnTo>
                    <a:pt x="58559" y="141831"/>
                  </a:lnTo>
                  <a:lnTo>
                    <a:pt x="75552" y="135181"/>
                  </a:lnTo>
                  <a:lnTo>
                    <a:pt x="98271" y="112694"/>
                  </a:lnTo>
                  <a:lnTo>
                    <a:pt x="102014" y="102272"/>
                  </a:lnTo>
                  <a:lnTo>
                    <a:pt x="102481" y="428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350551" y="1032277"/>
              <a:ext cx="103211" cy="294314"/>
            </a:xfrm>
            <a:custGeom>
              <a:avLst/>
              <a:gdLst/>
              <a:ahLst/>
              <a:cxnLst/>
              <a:rect l="0" t="0" r="0" b="0"/>
              <a:pathLst>
                <a:path w="103211" h="294314">
                  <a:moveTo>
                    <a:pt x="50568" y="294313"/>
                  </a:moveTo>
                  <a:lnTo>
                    <a:pt x="44979" y="232221"/>
                  </a:lnTo>
                  <a:lnTo>
                    <a:pt x="32609" y="180836"/>
                  </a:lnTo>
                  <a:lnTo>
                    <a:pt x="18901" y="125625"/>
                  </a:lnTo>
                  <a:lnTo>
                    <a:pt x="2594" y="62872"/>
                  </a:lnTo>
                  <a:lnTo>
                    <a:pt x="0" y="36643"/>
                  </a:lnTo>
                  <a:lnTo>
                    <a:pt x="5087" y="15626"/>
                  </a:lnTo>
                  <a:lnTo>
                    <a:pt x="9719" y="6747"/>
                  </a:lnTo>
                  <a:lnTo>
                    <a:pt x="16316" y="1996"/>
                  </a:lnTo>
                  <a:lnTo>
                    <a:pt x="24224" y="0"/>
                  </a:lnTo>
                  <a:lnTo>
                    <a:pt x="52121" y="2778"/>
                  </a:lnTo>
                  <a:lnTo>
                    <a:pt x="71145" y="9154"/>
                  </a:lnTo>
                  <a:lnTo>
                    <a:pt x="103210" y="311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337948" y="1200248"/>
              <a:ext cx="115814" cy="15093"/>
            </a:xfrm>
            <a:custGeom>
              <a:avLst/>
              <a:gdLst/>
              <a:ahLst/>
              <a:cxnLst/>
              <a:rect l="0" t="0" r="0" b="0"/>
              <a:pathLst>
                <a:path w="115814" h="15093">
                  <a:moveTo>
                    <a:pt x="115813" y="0"/>
                  </a:moveTo>
                  <a:lnTo>
                    <a:pt x="71851" y="14654"/>
                  </a:lnTo>
                  <a:lnTo>
                    <a:pt x="51821" y="1509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5744555" y="947564"/>
            <a:ext cx="1768000" cy="368499"/>
            <a:chOff x="5744555" y="947564"/>
            <a:chExt cx="1768000" cy="368499"/>
          </a:xfrm>
        </p:grpSpPr>
        <p:sp>
          <p:nvSpPr>
            <p:cNvPr id="45" name="Freeform 44"/>
            <p:cNvSpPr/>
            <p:nvPr/>
          </p:nvSpPr>
          <p:spPr>
            <a:xfrm>
              <a:off x="5744555" y="1126586"/>
              <a:ext cx="119819" cy="169023"/>
            </a:xfrm>
            <a:custGeom>
              <a:avLst/>
              <a:gdLst/>
              <a:ahLst/>
              <a:cxnLst/>
              <a:rect l="0" t="0" r="0" b="0"/>
              <a:pathLst>
                <a:path w="119819" h="169023">
                  <a:moveTo>
                    <a:pt x="4004" y="63134"/>
                  </a:moveTo>
                  <a:lnTo>
                    <a:pt x="21985" y="78775"/>
                  </a:lnTo>
                  <a:lnTo>
                    <a:pt x="38902" y="86853"/>
                  </a:lnTo>
                  <a:lnTo>
                    <a:pt x="48327" y="87135"/>
                  </a:lnTo>
                  <a:lnTo>
                    <a:pt x="68157" y="81210"/>
                  </a:lnTo>
                  <a:lnTo>
                    <a:pt x="93462" y="64720"/>
                  </a:lnTo>
                  <a:lnTo>
                    <a:pt x="102255" y="45511"/>
                  </a:lnTo>
                  <a:lnTo>
                    <a:pt x="104600" y="33838"/>
                  </a:lnTo>
                  <a:lnTo>
                    <a:pt x="103824" y="23716"/>
                  </a:lnTo>
                  <a:lnTo>
                    <a:pt x="96722" y="6230"/>
                  </a:lnTo>
                  <a:lnTo>
                    <a:pt x="90382" y="1802"/>
                  </a:lnTo>
                  <a:lnTo>
                    <a:pt x="82647" y="19"/>
                  </a:lnTo>
                  <a:lnTo>
                    <a:pt x="73980" y="0"/>
                  </a:lnTo>
                  <a:lnTo>
                    <a:pt x="58111" y="6218"/>
                  </a:lnTo>
                  <a:lnTo>
                    <a:pt x="28860" y="29274"/>
                  </a:lnTo>
                  <a:lnTo>
                    <a:pt x="13189" y="55051"/>
                  </a:lnTo>
                  <a:lnTo>
                    <a:pt x="1136" y="84915"/>
                  </a:lnTo>
                  <a:lnTo>
                    <a:pt x="0" y="105570"/>
                  </a:lnTo>
                  <a:lnTo>
                    <a:pt x="4565" y="125278"/>
                  </a:lnTo>
                  <a:lnTo>
                    <a:pt x="26558" y="156994"/>
                  </a:lnTo>
                  <a:lnTo>
                    <a:pt x="33078" y="164312"/>
                  </a:lnTo>
                  <a:lnTo>
                    <a:pt x="42104" y="168020"/>
                  </a:lnTo>
                  <a:lnTo>
                    <a:pt x="64611" y="169022"/>
                  </a:lnTo>
                  <a:lnTo>
                    <a:pt x="119818" y="1473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895958" y="1154308"/>
              <a:ext cx="157929" cy="140698"/>
            </a:xfrm>
            <a:custGeom>
              <a:avLst/>
              <a:gdLst/>
              <a:ahLst/>
              <a:cxnLst/>
              <a:rect l="0" t="0" r="0" b="0"/>
              <a:pathLst>
                <a:path w="157929" h="140698">
                  <a:moveTo>
                    <a:pt x="0" y="24883"/>
                  </a:moveTo>
                  <a:lnTo>
                    <a:pt x="14655" y="83500"/>
                  </a:lnTo>
                  <a:lnTo>
                    <a:pt x="25859" y="122250"/>
                  </a:lnTo>
                  <a:lnTo>
                    <a:pt x="23971" y="117290"/>
                  </a:lnTo>
                  <a:lnTo>
                    <a:pt x="18322" y="64377"/>
                  </a:lnTo>
                  <a:lnTo>
                    <a:pt x="15162" y="38927"/>
                  </a:lnTo>
                  <a:lnTo>
                    <a:pt x="17658" y="15917"/>
                  </a:lnTo>
                  <a:lnTo>
                    <a:pt x="23470" y="8377"/>
                  </a:lnTo>
                  <a:lnTo>
                    <a:pt x="42407" y="0"/>
                  </a:lnTo>
                  <a:lnTo>
                    <a:pt x="63301" y="2516"/>
                  </a:lnTo>
                  <a:lnTo>
                    <a:pt x="91676" y="17086"/>
                  </a:lnTo>
                  <a:lnTo>
                    <a:pt x="106256" y="30776"/>
                  </a:lnTo>
                  <a:lnTo>
                    <a:pt x="140066" y="88572"/>
                  </a:lnTo>
                  <a:lnTo>
                    <a:pt x="157928" y="1406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064414" y="1168663"/>
              <a:ext cx="94758" cy="100346"/>
            </a:xfrm>
            <a:custGeom>
              <a:avLst/>
              <a:gdLst/>
              <a:ahLst/>
              <a:cxnLst/>
              <a:rect l="0" t="0" r="0" b="0"/>
              <a:pathLst>
                <a:path w="94758" h="100346">
                  <a:moveTo>
                    <a:pt x="0" y="0"/>
                  </a:moveTo>
                  <a:lnTo>
                    <a:pt x="29309" y="34897"/>
                  </a:lnTo>
                  <a:lnTo>
                    <a:pt x="61234" y="95047"/>
                  </a:lnTo>
                  <a:lnTo>
                    <a:pt x="67729" y="99629"/>
                  </a:lnTo>
                  <a:lnTo>
                    <a:pt x="74398" y="100345"/>
                  </a:lnTo>
                  <a:lnTo>
                    <a:pt x="81184" y="98482"/>
                  </a:lnTo>
                  <a:lnTo>
                    <a:pt x="85709" y="91391"/>
                  </a:lnTo>
                  <a:lnTo>
                    <a:pt x="92969" y="44222"/>
                  </a:lnTo>
                  <a:lnTo>
                    <a:pt x="94757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222342" y="1158134"/>
              <a:ext cx="42115" cy="157929"/>
            </a:xfrm>
            <a:custGeom>
              <a:avLst/>
              <a:gdLst/>
              <a:ahLst/>
              <a:cxnLst/>
              <a:rect l="0" t="0" r="0" b="0"/>
              <a:pathLst>
                <a:path w="42115" h="157929">
                  <a:moveTo>
                    <a:pt x="0" y="0"/>
                  </a:moveTo>
                  <a:lnTo>
                    <a:pt x="8333" y="37478"/>
                  </a:lnTo>
                  <a:lnTo>
                    <a:pt x="11892" y="62281"/>
                  </a:lnTo>
                  <a:lnTo>
                    <a:pt x="34119" y="124607"/>
                  </a:lnTo>
                  <a:lnTo>
                    <a:pt x="42114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232870" y="108443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306570" y="1116020"/>
              <a:ext cx="73700" cy="172075"/>
            </a:xfrm>
            <a:custGeom>
              <a:avLst/>
              <a:gdLst/>
              <a:ahLst/>
              <a:cxnLst/>
              <a:rect l="0" t="0" r="0" b="0"/>
              <a:pathLst>
                <a:path w="73700" h="172075">
                  <a:moveTo>
                    <a:pt x="0" y="63171"/>
                  </a:moveTo>
                  <a:lnTo>
                    <a:pt x="17958" y="117046"/>
                  </a:lnTo>
                  <a:lnTo>
                    <a:pt x="40738" y="168619"/>
                  </a:lnTo>
                  <a:lnTo>
                    <a:pt x="43536" y="172074"/>
                  </a:lnTo>
                  <a:lnTo>
                    <a:pt x="44231" y="170868"/>
                  </a:lnTo>
                  <a:lnTo>
                    <a:pt x="40715" y="159000"/>
                  </a:lnTo>
                  <a:lnTo>
                    <a:pt x="22514" y="110133"/>
                  </a:lnTo>
                  <a:lnTo>
                    <a:pt x="17025" y="80534"/>
                  </a:lnTo>
                  <a:lnTo>
                    <a:pt x="18485" y="55680"/>
                  </a:lnTo>
                  <a:lnTo>
                    <a:pt x="26153" y="36055"/>
                  </a:lnTo>
                  <a:lnTo>
                    <a:pt x="31473" y="27546"/>
                  </a:lnTo>
                  <a:lnTo>
                    <a:pt x="46743" y="14973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450805" y="1137077"/>
              <a:ext cx="110944" cy="150104"/>
            </a:xfrm>
            <a:custGeom>
              <a:avLst/>
              <a:gdLst/>
              <a:ahLst/>
              <a:cxnLst/>
              <a:rect l="0" t="0" r="0" b="0"/>
              <a:pathLst>
                <a:path w="110944" h="150104">
                  <a:moveTo>
                    <a:pt x="87392" y="31586"/>
                  </a:moveTo>
                  <a:lnTo>
                    <a:pt x="70624" y="20407"/>
                  </a:lnTo>
                  <a:lnTo>
                    <a:pt x="53033" y="18039"/>
                  </a:lnTo>
                  <a:lnTo>
                    <a:pt x="43429" y="19045"/>
                  </a:lnTo>
                  <a:lnTo>
                    <a:pt x="26519" y="26402"/>
                  </a:lnTo>
                  <a:lnTo>
                    <a:pt x="18734" y="31639"/>
                  </a:lnTo>
                  <a:lnTo>
                    <a:pt x="6964" y="46817"/>
                  </a:lnTo>
                  <a:lnTo>
                    <a:pt x="2188" y="55778"/>
                  </a:lnTo>
                  <a:lnTo>
                    <a:pt x="0" y="75093"/>
                  </a:lnTo>
                  <a:lnTo>
                    <a:pt x="8128" y="116089"/>
                  </a:lnTo>
                  <a:lnTo>
                    <a:pt x="13492" y="124186"/>
                  </a:lnTo>
                  <a:lnTo>
                    <a:pt x="28811" y="136302"/>
                  </a:lnTo>
                  <a:lnTo>
                    <a:pt x="57166" y="149700"/>
                  </a:lnTo>
                  <a:lnTo>
                    <a:pt x="67242" y="150103"/>
                  </a:lnTo>
                  <a:lnTo>
                    <a:pt x="87795" y="144312"/>
                  </a:lnTo>
                  <a:lnTo>
                    <a:pt x="95849" y="137152"/>
                  </a:lnTo>
                  <a:lnTo>
                    <a:pt x="107918" y="116719"/>
                  </a:lnTo>
                  <a:lnTo>
                    <a:pt x="110943" y="95159"/>
                  </a:lnTo>
                  <a:lnTo>
                    <a:pt x="107217" y="73878"/>
                  </a:lnTo>
                  <a:lnTo>
                    <a:pt x="82205" y="14054"/>
                  </a:lnTo>
                  <a:lnTo>
                    <a:pt x="7686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594357" y="1148504"/>
              <a:ext cx="101768" cy="137124"/>
            </a:xfrm>
            <a:custGeom>
              <a:avLst/>
              <a:gdLst/>
              <a:ahLst/>
              <a:cxnLst/>
              <a:rect l="0" t="0" r="0" b="0"/>
              <a:pathLst>
                <a:path w="101768" h="137124">
                  <a:moveTo>
                    <a:pt x="7011" y="30687"/>
                  </a:moveTo>
                  <a:lnTo>
                    <a:pt x="7011" y="84832"/>
                  </a:lnTo>
                  <a:lnTo>
                    <a:pt x="13076" y="137123"/>
                  </a:lnTo>
                  <a:lnTo>
                    <a:pt x="462" y="75454"/>
                  </a:lnTo>
                  <a:lnTo>
                    <a:pt x="0" y="29393"/>
                  </a:lnTo>
                  <a:lnTo>
                    <a:pt x="8184" y="8275"/>
                  </a:lnTo>
                  <a:lnTo>
                    <a:pt x="15982" y="2878"/>
                  </a:lnTo>
                  <a:lnTo>
                    <a:pt x="37125" y="0"/>
                  </a:lnTo>
                  <a:lnTo>
                    <a:pt x="46974" y="3210"/>
                  </a:lnTo>
                  <a:lnTo>
                    <a:pt x="64156" y="16136"/>
                  </a:lnTo>
                  <a:lnTo>
                    <a:pt x="86984" y="43143"/>
                  </a:lnTo>
                  <a:lnTo>
                    <a:pt x="95197" y="66249"/>
                  </a:lnTo>
                  <a:lnTo>
                    <a:pt x="101767" y="1254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738238" y="1108185"/>
              <a:ext cx="326385" cy="175881"/>
            </a:xfrm>
            <a:custGeom>
              <a:avLst/>
              <a:gdLst/>
              <a:ahLst/>
              <a:cxnLst/>
              <a:rect l="0" t="0" r="0" b="0"/>
              <a:pathLst>
                <a:path w="326385" h="175881">
                  <a:moveTo>
                    <a:pt x="0" y="49949"/>
                  </a:moveTo>
                  <a:lnTo>
                    <a:pt x="11453" y="104094"/>
                  </a:lnTo>
                  <a:lnTo>
                    <a:pt x="19792" y="163621"/>
                  </a:lnTo>
                  <a:lnTo>
                    <a:pt x="20495" y="156232"/>
                  </a:lnTo>
                  <a:lnTo>
                    <a:pt x="20983" y="100412"/>
                  </a:lnTo>
                  <a:lnTo>
                    <a:pt x="26632" y="51599"/>
                  </a:lnTo>
                  <a:lnTo>
                    <a:pt x="31792" y="42860"/>
                  </a:lnTo>
                  <a:lnTo>
                    <a:pt x="46885" y="30031"/>
                  </a:lnTo>
                  <a:lnTo>
                    <a:pt x="54654" y="29651"/>
                  </a:lnTo>
                  <a:lnTo>
                    <a:pt x="62172" y="32908"/>
                  </a:lnTo>
                  <a:lnTo>
                    <a:pt x="75595" y="45885"/>
                  </a:lnTo>
                  <a:lnTo>
                    <a:pt x="85460" y="63351"/>
                  </a:lnTo>
                  <a:lnTo>
                    <a:pt x="92003" y="98504"/>
                  </a:lnTo>
                  <a:lnTo>
                    <a:pt x="94091" y="102206"/>
                  </a:lnTo>
                  <a:lnTo>
                    <a:pt x="96653" y="99995"/>
                  </a:lnTo>
                  <a:lnTo>
                    <a:pt x="101449" y="85060"/>
                  </a:lnTo>
                  <a:lnTo>
                    <a:pt x="110369" y="29588"/>
                  </a:lnTo>
                  <a:lnTo>
                    <a:pt x="125379" y="3102"/>
                  </a:lnTo>
                  <a:lnTo>
                    <a:pt x="131549" y="0"/>
                  </a:lnTo>
                  <a:lnTo>
                    <a:pt x="138002" y="272"/>
                  </a:lnTo>
                  <a:lnTo>
                    <a:pt x="144644" y="2793"/>
                  </a:lnTo>
                  <a:lnTo>
                    <a:pt x="155143" y="14953"/>
                  </a:lnTo>
                  <a:lnTo>
                    <a:pt x="171416" y="56944"/>
                  </a:lnTo>
                  <a:lnTo>
                    <a:pt x="184725" y="117535"/>
                  </a:lnTo>
                  <a:lnTo>
                    <a:pt x="188095" y="152123"/>
                  </a:lnTo>
                  <a:lnTo>
                    <a:pt x="188567" y="150820"/>
                  </a:lnTo>
                  <a:lnTo>
                    <a:pt x="194916" y="120697"/>
                  </a:lnTo>
                  <a:lnTo>
                    <a:pt x="200134" y="115832"/>
                  </a:lnTo>
                  <a:lnTo>
                    <a:pt x="207122" y="113758"/>
                  </a:lnTo>
                  <a:lnTo>
                    <a:pt x="233724" y="110190"/>
                  </a:lnTo>
                  <a:lnTo>
                    <a:pt x="290612" y="94017"/>
                  </a:lnTo>
                  <a:lnTo>
                    <a:pt x="308925" y="82793"/>
                  </a:lnTo>
                  <a:lnTo>
                    <a:pt x="313575" y="74185"/>
                  </a:lnTo>
                  <a:lnTo>
                    <a:pt x="315622" y="52142"/>
                  </a:lnTo>
                  <a:lnTo>
                    <a:pt x="309512" y="32986"/>
                  </a:lnTo>
                  <a:lnTo>
                    <a:pt x="304607" y="24603"/>
                  </a:lnTo>
                  <a:lnTo>
                    <a:pt x="296658" y="20183"/>
                  </a:lnTo>
                  <a:lnTo>
                    <a:pt x="275347" y="18393"/>
                  </a:lnTo>
                  <a:lnTo>
                    <a:pt x="256517" y="24616"/>
                  </a:lnTo>
                  <a:lnTo>
                    <a:pt x="248220" y="29551"/>
                  </a:lnTo>
                  <a:lnTo>
                    <a:pt x="242689" y="37520"/>
                  </a:lnTo>
                  <a:lnTo>
                    <a:pt x="236544" y="58853"/>
                  </a:lnTo>
                  <a:lnTo>
                    <a:pt x="241004" y="110676"/>
                  </a:lnTo>
                  <a:lnTo>
                    <a:pt x="246713" y="138160"/>
                  </a:lnTo>
                  <a:lnTo>
                    <a:pt x="259389" y="159734"/>
                  </a:lnTo>
                  <a:lnTo>
                    <a:pt x="267682" y="168763"/>
                  </a:lnTo>
                  <a:lnTo>
                    <a:pt x="276720" y="173612"/>
                  </a:lnTo>
                  <a:lnTo>
                    <a:pt x="296122" y="175880"/>
                  </a:lnTo>
                  <a:lnTo>
                    <a:pt x="310204" y="172989"/>
                  </a:lnTo>
                  <a:lnTo>
                    <a:pt x="326384" y="1657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096207" y="1147502"/>
              <a:ext cx="126343" cy="158032"/>
            </a:xfrm>
            <a:custGeom>
              <a:avLst/>
              <a:gdLst/>
              <a:ahLst/>
              <a:cxnLst/>
              <a:rect l="0" t="0" r="0" b="0"/>
              <a:pathLst>
                <a:path w="126343" h="158032">
                  <a:moveTo>
                    <a:pt x="0" y="42218"/>
                  </a:moveTo>
                  <a:lnTo>
                    <a:pt x="5589" y="100835"/>
                  </a:lnTo>
                  <a:lnTo>
                    <a:pt x="7236" y="104692"/>
                  </a:lnTo>
                  <a:lnTo>
                    <a:pt x="8333" y="102585"/>
                  </a:lnTo>
                  <a:lnTo>
                    <a:pt x="13455" y="43242"/>
                  </a:lnTo>
                  <a:lnTo>
                    <a:pt x="20019" y="22786"/>
                  </a:lnTo>
                  <a:lnTo>
                    <a:pt x="30734" y="5895"/>
                  </a:lnTo>
                  <a:lnTo>
                    <a:pt x="38037" y="1625"/>
                  </a:lnTo>
                  <a:lnTo>
                    <a:pt x="55510" y="0"/>
                  </a:lnTo>
                  <a:lnTo>
                    <a:pt x="62743" y="3544"/>
                  </a:lnTo>
                  <a:lnTo>
                    <a:pt x="92346" y="44057"/>
                  </a:lnTo>
                  <a:lnTo>
                    <a:pt x="118803" y="105550"/>
                  </a:lnTo>
                  <a:lnTo>
                    <a:pt x="126342" y="1580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280131" y="947564"/>
              <a:ext cx="37176" cy="357970"/>
            </a:xfrm>
            <a:custGeom>
              <a:avLst/>
              <a:gdLst/>
              <a:ahLst/>
              <a:cxnLst/>
              <a:rect l="0" t="0" r="0" b="0"/>
              <a:pathLst>
                <a:path w="37176" h="357970">
                  <a:moveTo>
                    <a:pt x="5589" y="0"/>
                  </a:moveTo>
                  <a:lnTo>
                    <a:pt x="0" y="16768"/>
                  </a:lnTo>
                  <a:lnTo>
                    <a:pt x="4442" y="71856"/>
                  </a:lnTo>
                  <a:lnTo>
                    <a:pt x="12138" y="126576"/>
                  </a:lnTo>
                  <a:lnTo>
                    <a:pt x="16108" y="175804"/>
                  </a:lnTo>
                  <a:lnTo>
                    <a:pt x="23004" y="232635"/>
                  </a:lnTo>
                  <a:lnTo>
                    <a:pt x="26736" y="287038"/>
                  </a:lnTo>
                  <a:lnTo>
                    <a:pt x="34767" y="342225"/>
                  </a:lnTo>
                  <a:lnTo>
                    <a:pt x="37175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169907" y="1073906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21057"/>
                  </a:moveTo>
                  <a:lnTo>
                    <a:pt x="220448" y="9879"/>
                  </a:lnTo>
                  <a:lnTo>
                    <a:pt x="202482" y="4391"/>
                  </a:lnTo>
                  <a:lnTo>
                    <a:pt x="139315" y="578"/>
                  </a:lnTo>
                  <a:lnTo>
                    <a:pt x="84017" y="114"/>
                  </a:lnTo>
                  <a:lnTo>
                    <a:pt x="28034" y="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369649" y="1087362"/>
              <a:ext cx="142906" cy="189592"/>
            </a:xfrm>
            <a:custGeom>
              <a:avLst/>
              <a:gdLst/>
              <a:ahLst/>
              <a:cxnLst/>
              <a:rect l="0" t="0" r="0" b="0"/>
              <a:pathLst>
                <a:path w="142906" h="189592">
                  <a:moveTo>
                    <a:pt x="137170" y="18130"/>
                  </a:moveTo>
                  <a:lnTo>
                    <a:pt x="120402" y="6951"/>
                  </a:lnTo>
                  <a:lnTo>
                    <a:pt x="87618" y="0"/>
                  </a:lnTo>
                  <a:lnTo>
                    <a:pt x="48267" y="3529"/>
                  </a:lnTo>
                  <a:lnTo>
                    <a:pt x="27078" y="15150"/>
                  </a:lnTo>
                  <a:lnTo>
                    <a:pt x="11031" y="32013"/>
                  </a:lnTo>
                  <a:lnTo>
                    <a:pt x="0" y="51206"/>
                  </a:lnTo>
                  <a:lnTo>
                    <a:pt x="99" y="58898"/>
                  </a:lnTo>
                  <a:lnTo>
                    <a:pt x="3676" y="65196"/>
                  </a:lnTo>
                  <a:lnTo>
                    <a:pt x="9569" y="70564"/>
                  </a:lnTo>
                  <a:lnTo>
                    <a:pt x="28595" y="76529"/>
                  </a:lnTo>
                  <a:lnTo>
                    <a:pt x="84093" y="89078"/>
                  </a:lnTo>
                  <a:lnTo>
                    <a:pt x="114815" y="100243"/>
                  </a:lnTo>
                  <a:lnTo>
                    <a:pt x="131523" y="111556"/>
                  </a:lnTo>
                  <a:lnTo>
                    <a:pt x="136915" y="120188"/>
                  </a:lnTo>
                  <a:lnTo>
                    <a:pt x="142905" y="142258"/>
                  </a:lnTo>
                  <a:lnTo>
                    <a:pt x="142163" y="152355"/>
                  </a:lnTo>
                  <a:lnTo>
                    <a:pt x="135099" y="169812"/>
                  </a:lnTo>
                  <a:lnTo>
                    <a:pt x="121041" y="182250"/>
                  </a:lnTo>
                  <a:lnTo>
                    <a:pt x="112380" y="187205"/>
                  </a:lnTo>
                  <a:lnTo>
                    <a:pt x="90277" y="189591"/>
                  </a:lnTo>
                  <a:lnTo>
                    <a:pt x="31219" y="178516"/>
                  </a:lnTo>
                  <a:lnTo>
                    <a:pt x="21356" y="176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7813755" y="859525"/>
            <a:ext cx="1967220" cy="656579"/>
            <a:chOff x="7813755" y="859525"/>
            <a:chExt cx="1967220" cy="656579"/>
          </a:xfrm>
        </p:grpSpPr>
        <p:sp>
          <p:nvSpPr>
            <p:cNvPr id="59" name="Freeform 58"/>
            <p:cNvSpPr/>
            <p:nvPr/>
          </p:nvSpPr>
          <p:spPr>
            <a:xfrm>
              <a:off x="7813755" y="1086337"/>
              <a:ext cx="251075" cy="205456"/>
            </a:xfrm>
            <a:custGeom>
              <a:avLst/>
              <a:gdLst/>
              <a:ahLst/>
              <a:cxnLst/>
              <a:rect l="0" t="0" r="0" b="0"/>
              <a:pathLst>
                <a:path w="251075" h="205456">
                  <a:moveTo>
                    <a:pt x="114203" y="61269"/>
                  </a:moveTo>
                  <a:lnTo>
                    <a:pt x="98562" y="43288"/>
                  </a:lnTo>
                  <a:lnTo>
                    <a:pt x="84352" y="18117"/>
                  </a:lnTo>
                  <a:lnTo>
                    <a:pt x="68181" y="2706"/>
                  </a:lnTo>
                  <a:lnTo>
                    <a:pt x="58955" y="0"/>
                  </a:lnTo>
                  <a:lnTo>
                    <a:pt x="39346" y="3233"/>
                  </a:lnTo>
                  <a:lnTo>
                    <a:pt x="31543" y="8540"/>
                  </a:lnTo>
                  <a:lnTo>
                    <a:pt x="19754" y="23796"/>
                  </a:lnTo>
                  <a:lnTo>
                    <a:pt x="6539" y="52115"/>
                  </a:lnTo>
                  <a:lnTo>
                    <a:pt x="0" y="102701"/>
                  </a:lnTo>
                  <a:lnTo>
                    <a:pt x="1827" y="161566"/>
                  </a:lnTo>
                  <a:lnTo>
                    <a:pt x="8107" y="184224"/>
                  </a:lnTo>
                  <a:lnTo>
                    <a:pt x="18696" y="202093"/>
                  </a:lnTo>
                  <a:lnTo>
                    <a:pt x="25965" y="205455"/>
                  </a:lnTo>
                  <a:lnTo>
                    <a:pt x="34321" y="205356"/>
                  </a:lnTo>
                  <a:lnTo>
                    <a:pt x="43401" y="202950"/>
                  </a:lnTo>
                  <a:lnTo>
                    <a:pt x="50624" y="197837"/>
                  </a:lnTo>
                  <a:lnTo>
                    <a:pt x="61769" y="182797"/>
                  </a:lnTo>
                  <a:lnTo>
                    <a:pt x="85838" y="124017"/>
                  </a:lnTo>
                  <a:lnTo>
                    <a:pt x="91703" y="83195"/>
                  </a:lnTo>
                  <a:lnTo>
                    <a:pt x="107744" y="146284"/>
                  </a:lnTo>
                  <a:lnTo>
                    <a:pt x="113406" y="154210"/>
                  </a:lnTo>
                  <a:lnTo>
                    <a:pt x="129057" y="166137"/>
                  </a:lnTo>
                  <a:lnTo>
                    <a:pt x="136974" y="166276"/>
                  </a:lnTo>
                  <a:lnTo>
                    <a:pt x="144591" y="162859"/>
                  </a:lnTo>
                  <a:lnTo>
                    <a:pt x="152009" y="157072"/>
                  </a:lnTo>
                  <a:lnTo>
                    <a:pt x="160252" y="138163"/>
                  </a:lnTo>
                  <a:lnTo>
                    <a:pt x="162745" y="115331"/>
                  </a:lnTo>
                  <a:lnTo>
                    <a:pt x="159954" y="93485"/>
                  </a:lnTo>
                  <a:lnTo>
                    <a:pt x="158742" y="90935"/>
                  </a:lnTo>
                  <a:lnTo>
                    <a:pt x="157395" y="100580"/>
                  </a:lnTo>
                  <a:lnTo>
                    <a:pt x="156531" y="134371"/>
                  </a:lnTo>
                  <a:lnTo>
                    <a:pt x="156336" y="73252"/>
                  </a:lnTo>
                  <a:lnTo>
                    <a:pt x="156326" y="46317"/>
                  </a:lnTo>
                  <a:lnTo>
                    <a:pt x="159833" y="36093"/>
                  </a:lnTo>
                  <a:lnTo>
                    <a:pt x="173088" y="21614"/>
                  </a:lnTo>
                  <a:lnTo>
                    <a:pt x="180366" y="20794"/>
                  </a:lnTo>
                  <a:lnTo>
                    <a:pt x="187558" y="23757"/>
                  </a:lnTo>
                  <a:lnTo>
                    <a:pt x="194691" y="29242"/>
                  </a:lnTo>
                  <a:lnTo>
                    <a:pt x="210322" y="53729"/>
                  </a:lnTo>
                  <a:lnTo>
                    <a:pt x="233338" y="114174"/>
                  </a:lnTo>
                  <a:lnTo>
                    <a:pt x="251074" y="1770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088831" y="859525"/>
              <a:ext cx="102341" cy="418453"/>
            </a:xfrm>
            <a:custGeom>
              <a:avLst/>
              <a:gdLst/>
              <a:ahLst/>
              <a:cxnLst/>
              <a:rect l="0" t="0" r="0" b="0"/>
              <a:pathLst>
                <a:path w="102341" h="418453">
                  <a:moveTo>
                    <a:pt x="70754" y="330195"/>
                  </a:moveTo>
                  <a:lnTo>
                    <a:pt x="70754" y="307838"/>
                  </a:lnTo>
                  <a:lnTo>
                    <a:pt x="64516" y="290623"/>
                  </a:lnTo>
                  <a:lnTo>
                    <a:pt x="41446" y="260507"/>
                  </a:lnTo>
                  <a:lnTo>
                    <a:pt x="34838" y="258000"/>
                  </a:lnTo>
                  <a:lnTo>
                    <a:pt x="28092" y="258668"/>
                  </a:lnTo>
                  <a:lnTo>
                    <a:pt x="21256" y="261453"/>
                  </a:lnTo>
                  <a:lnTo>
                    <a:pt x="10541" y="277026"/>
                  </a:lnTo>
                  <a:lnTo>
                    <a:pt x="3049" y="300715"/>
                  </a:lnTo>
                  <a:lnTo>
                    <a:pt x="0" y="344597"/>
                  </a:lnTo>
                  <a:lnTo>
                    <a:pt x="11943" y="403018"/>
                  </a:lnTo>
                  <a:lnTo>
                    <a:pt x="18678" y="410329"/>
                  </a:lnTo>
                  <a:lnTo>
                    <a:pt x="38641" y="418452"/>
                  </a:lnTo>
                  <a:lnTo>
                    <a:pt x="47006" y="417109"/>
                  </a:lnTo>
                  <a:lnTo>
                    <a:pt x="53752" y="412704"/>
                  </a:lnTo>
                  <a:lnTo>
                    <a:pt x="64368" y="398451"/>
                  </a:lnTo>
                  <a:lnTo>
                    <a:pt x="84413" y="344946"/>
                  </a:lnTo>
                  <a:lnTo>
                    <a:pt x="90350" y="282632"/>
                  </a:lnTo>
                  <a:lnTo>
                    <a:pt x="91378" y="230184"/>
                  </a:lnTo>
                  <a:lnTo>
                    <a:pt x="91682" y="171880"/>
                  </a:lnTo>
                  <a:lnTo>
                    <a:pt x="90603" y="117040"/>
                  </a:lnTo>
                  <a:lnTo>
                    <a:pt x="83394" y="64917"/>
                  </a:lnTo>
                  <a:lnTo>
                    <a:pt x="72680" y="21657"/>
                  </a:lnTo>
                  <a:lnTo>
                    <a:pt x="61472" y="1604"/>
                  </a:lnTo>
                  <a:lnTo>
                    <a:pt x="56377" y="0"/>
                  </a:lnTo>
                  <a:lnTo>
                    <a:pt x="51810" y="3610"/>
                  </a:lnTo>
                  <a:lnTo>
                    <a:pt x="47597" y="10696"/>
                  </a:lnTo>
                  <a:lnTo>
                    <a:pt x="37159" y="65694"/>
                  </a:lnTo>
                  <a:lnTo>
                    <a:pt x="33596" y="89806"/>
                  </a:lnTo>
                  <a:lnTo>
                    <a:pt x="40840" y="152946"/>
                  </a:lnTo>
                  <a:lnTo>
                    <a:pt x="50193" y="204367"/>
                  </a:lnTo>
                  <a:lnTo>
                    <a:pt x="60373" y="253528"/>
                  </a:lnTo>
                  <a:lnTo>
                    <a:pt x="73918" y="294611"/>
                  </a:lnTo>
                  <a:lnTo>
                    <a:pt x="102340" y="3512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370155" y="1063378"/>
              <a:ext cx="115815" cy="194774"/>
            </a:xfrm>
            <a:custGeom>
              <a:avLst/>
              <a:gdLst/>
              <a:ahLst/>
              <a:cxnLst/>
              <a:rect l="0" t="0" r="0" b="0"/>
              <a:pathLst>
                <a:path w="115815" h="194774">
                  <a:moveTo>
                    <a:pt x="0" y="0"/>
                  </a:moveTo>
                  <a:lnTo>
                    <a:pt x="14654" y="53027"/>
                  </a:lnTo>
                  <a:lnTo>
                    <a:pt x="35434" y="103238"/>
                  </a:lnTo>
                  <a:lnTo>
                    <a:pt x="61324" y="166569"/>
                  </a:lnTo>
                  <a:lnTo>
                    <a:pt x="81211" y="193893"/>
                  </a:lnTo>
                  <a:lnTo>
                    <a:pt x="86896" y="194773"/>
                  </a:lnTo>
                  <a:lnTo>
                    <a:pt x="91856" y="190680"/>
                  </a:lnTo>
                  <a:lnTo>
                    <a:pt x="96332" y="183272"/>
                  </a:lnTo>
                  <a:lnTo>
                    <a:pt x="102633" y="150489"/>
                  </a:lnTo>
                  <a:lnTo>
                    <a:pt x="105931" y="98659"/>
                  </a:lnTo>
                  <a:lnTo>
                    <a:pt x="111196" y="64327"/>
                  </a:lnTo>
                  <a:lnTo>
                    <a:pt x="109919" y="24405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517554" y="1093249"/>
              <a:ext cx="105286" cy="191228"/>
            </a:xfrm>
            <a:custGeom>
              <a:avLst/>
              <a:gdLst/>
              <a:ahLst/>
              <a:cxnLst/>
              <a:rect l="0" t="0" r="0" b="0"/>
              <a:pathLst>
                <a:path w="105286" h="191228">
                  <a:moveTo>
                    <a:pt x="0" y="54357"/>
                  </a:moveTo>
                  <a:lnTo>
                    <a:pt x="9575" y="78403"/>
                  </a:lnTo>
                  <a:lnTo>
                    <a:pt x="20244" y="92730"/>
                  </a:lnTo>
                  <a:lnTo>
                    <a:pt x="44993" y="108361"/>
                  </a:lnTo>
                  <a:lnTo>
                    <a:pt x="64450" y="110334"/>
                  </a:lnTo>
                  <a:lnTo>
                    <a:pt x="74553" y="109222"/>
                  </a:lnTo>
                  <a:lnTo>
                    <a:pt x="82457" y="104972"/>
                  </a:lnTo>
                  <a:lnTo>
                    <a:pt x="94359" y="90890"/>
                  </a:lnTo>
                  <a:lnTo>
                    <a:pt x="102048" y="57643"/>
                  </a:lnTo>
                  <a:lnTo>
                    <a:pt x="98737" y="23745"/>
                  </a:lnTo>
                  <a:lnTo>
                    <a:pt x="93901" y="15231"/>
                  </a:lnTo>
                  <a:lnTo>
                    <a:pt x="79169" y="2653"/>
                  </a:lnTo>
                  <a:lnTo>
                    <a:pt x="70327" y="0"/>
                  </a:lnTo>
                  <a:lnTo>
                    <a:pt x="51143" y="173"/>
                  </a:lnTo>
                  <a:lnTo>
                    <a:pt x="43455" y="4196"/>
                  </a:lnTo>
                  <a:lnTo>
                    <a:pt x="31791" y="18025"/>
                  </a:lnTo>
                  <a:lnTo>
                    <a:pt x="18648" y="45542"/>
                  </a:lnTo>
                  <a:lnTo>
                    <a:pt x="17257" y="68766"/>
                  </a:lnTo>
                  <a:lnTo>
                    <a:pt x="25896" y="121804"/>
                  </a:lnTo>
                  <a:lnTo>
                    <a:pt x="41078" y="157789"/>
                  </a:lnTo>
                  <a:lnTo>
                    <a:pt x="56862" y="173636"/>
                  </a:lnTo>
                  <a:lnTo>
                    <a:pt x="74405" y="183409"/>
                  </a:lnTo>
                  <a:lnTo>
                    <a:pt x="105285" y="1912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591253" y="1105073"/>
              <a:ext cx="198091" cy="411031"/>
            </a:xfrm>
            <a:custGeom>
              <a:avLst/>
              <a:gdLst/>
              <a:ahLst/>
              <a:cxnLst/>
              <a:rect l="0" t="0" r="0" b="0"/>
              <a:pathLst>
                <a:path w="198091" h="411031">
                  <a:moveTo>
                    <a:pt x="126343" y="137289"/>
                  </a:moveTo>
                  <a:lnTo>
                    <a:pt x="143110" y="126111"/>
                  </a:lnTo>
                  <a:lnTo>
                    <a:pt x="148049" y="118139"/>
                  </a:lnTo>
                  <a:lnTo>
                    <a:pt x="153538" y="96802"/>
                  </a:lnTo>
                  <a:lnTo>
                    <a:pt x="151038" y="58483"/>
                  </a:lnTo>
                  <a:lnTo>
                    <a:pt x="137300" y="23082"/>
                  </a:lnTo>
                  <a:lnTo>
                    <a:pt x="121854" y="7372"/>
                  </a:lnTo>
                  <a:lnTo>
                    <a:pt x="112822" y="1545"/>
                  </a:lnTo>
                  <a:lnTo>
                    <a:pt x="103291" y="0"/>
                  </a:lnTo>
                  <a:lnTo>
                    <a:pt x="83342" y="4522"/>
                  </a:lnTo>
                  <a:lnTo>
                    <a:pt x="75449" y="10173"/>
                  </a:lnTo>
                  <a:lnTo>
                    <a:pt x="63559" y="25811"/>
                  </a:lnTo>
                  <a:lnTo>
                    <a:pt x="55877" y="65524"/>
                  </a:lnTo>
                  <a:lnTo>
                    <a:pt x="60320" y="91356"/>
                  </a:lnTo>
                  <a:lnTo>
                    <a:pt x="82236" y="136535"/>
                  </a:lnTo>
                  <a:lnTo>
                    <a:pt x="91089" y="143805"/>
                  </a:lnTo>
                  <a:lnTo>
                    <a:pt x="113404" y="151884"/>
                  </a:lnTo>
                  <a:lnTo>
                    <a:pt x="122396" y="150528"/>
                  </a:lnTo>
                  <a:lnTo>
                    <a:pt x="129561" y="146115"/>
                  </a:lnTo>
                  <a:lnTo>
                    <a:pt x="140641" y="131853"/>
                  </a:lnTo>
                  <a:lnTo>
                    <a:pt x="161010" y="83931"/>
                  </a:lnTo>
                  <a:lnTo>
                    <a:pt x="164662" y="84170"/>
                  </a:lnTo>
                  <a:lnTo>
                    <a:pt x="171840" y="103152"/>
                  </a:lnTo>
                  <a:lnTo>
                    <a:pt x="181163" y="166343"/>
                  </a:lnTo>
                  <a:lnTo>
                    <a:pt x="193454" y="221667"/>
                  </a:lnTo>
                  <a:lnTo>
                    <a:pt x="198090" y="271735"/>
                  </a:lnTo>
                  <a:lnTo>
                    <a:pt x="193875" y="318025"/>
                  </a:lnTo>
                  <a:lnTo>
                    <a:pt x="188911" y="329139"/>
                  </a:lnTo>
                  <a:lnTo>
                    <a:pt x="174039" y="344609"/>
                  </a:lnTo>
                  <a:lnTo>
                    <a:pt x="115380" y="371832"/>
                  </a:lnTo>
                  <a:lnTo>
                    <a:pt x="65209" y="386347"/>
                  </a:lnTo>
                  <a:lnTo>
                    <a:pt x="19597" y="400478"/>
                  </a:lnTo>
                  <a:lnTo>
                    <a:pt x="0" y="4110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812352" y="1082264"/>
              <a:ext cx="105286" cy="191561"/>
            </a:xfrm>
            <a:custGeom>
              <a:avLst/>
              <a:gdLst/>
              <a:ahLst/>
              <a:cxnLst/>
              <a:rect l="0" t="0" r="0" b="0"/>
              <a:pathLst>
                <a:path w="105286" h="191561">
                  <a:moveTo>
                    <a:pt x="0" y="96927"/>
                  </a:moveTo>
                  <a:lnTo>
                    <a:pt x="11179" y="85749"/>
                  </a:lnTo>
                  <a:lnTo>
                    <a:pt x="29145" y="80261"/>
                  </a:lnTo>
                  <a:lnTo>
                    <a:pt x="73218" y="71148"/>
                  </a:lnTo>
                  <a:lnTo>
                    <a:pt x="81567" y="65703"/>
                  </a:lnTo>
                  <a:lnTo>
                    <a:pt x="93964" y="50295"/>
                  </a:lnTo>
                  <a:lnTo>
                    <a:pt x="97134" y="31748"/>
                  </a:lnTo>
                  <a:lnTo>
                    <a:pt x="96341" y="21889"/>
                  </a:lnTo>
                  <a:lnTo>
                    <a:pt x="92303" y="14146"/>
                  </a:lnTo>
                  <a:lnTo>
                    <a:pt x="78459" y="2424"/>
                  </a:lnTo>
                  <a:lnTo>
                    <a:pt x="69853" y="0"/>
                  </a:lnTo>
                  <a:lnTo>
                    <a:pt x="50934" y="426"/>
                  </a:lnTo>
                  <a:lnTo>
                    <a:pt x="33946" y="7634"/>
                  </a:lnTo>
                  <a:lnTo>
                    <a:pt x="26140" y="12832"/>
                  </a:lnTo>
                  <a:lnTo>
                    <a:pt x="14347" y="27966"/>
                  </a:lnTo>
                  <a:lnTo>
                    <a:pt x="6377" y="47561"/>
                  </a:lnTo>
                  <a:lnTo>
                    <a:pt x="3060" y="86070"/>
                  </a:lnTo>
                  <a:lnTo>
                    <a:pt x="10135" y="131665"/>
                  </a:lnTo>
                  <a:lnTo>
                    <a:pt x="26530" y="167271"/>
                  </a:lnTo>
                  <a:lnTo>
                    <a:pt x="39477" y="185123"/>
                  </a:lnTo>
                  <a:lnTo>
                    <a:pt x="47375" y="189650"/>
                  </a:lnTo>
                  <a:lnTo>
                    <a:pt x="65509" y="191560"/>
                  </a:lnTo>
                  <a:lnTo>
                    <a:pt x="82148" y="185390"/>
                  </a:lnTo>
                  <a:lnTo>
                    <a:pt x="105285" y="170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976683" y="915979"/>
              <a:ext cx="46240" cy="347441"/>
            </a:xfrm>
            <a:custGeom>
              <a:avLst/>
              <a:gdLst/>
              <a:ahLst/>
              <a:cxnLst/>
              <a:rect l="0" t="0" r="0" b="0"/>
              <a:pathLst>
                <a:path w="46240" h="347441">
                  <a:moveTo>
                    <a:pt x="14654" y="0"/>
                  </a:moveTo>
                  <a:lnTo>
                    <a:pt x="0" y="43962"/>
                  </a:lnTo>
                  <a:lnTo>
                    <a:pt x="2097" y="100234"/>
                  </a:lnTo>
                  <a:lnTo>
                    <a:pt x="3725" y="160742"/>
                  </a:lnTo>
                  <a:lnTo>
                    <a:pt x="9635" y="217495"/>
                  </a:lnTo>
                  <a:lnTo>
                    <a:pt x="22067" y="278142"/>
                  </a:lnTo>
                  <a:lnTo>
                    <a:pt x="35788" y="327036"/>
                  </a:lnTo>
                  <a:lnTo>
                    <a:pt x="46239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886052" y="1021264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31585"/>
                  </a:moveTo>
                  <a:lnTo>
                    <a:pt x="166053" y="14797"/>
                  </a:lnTo>
                  <a:lnTo>
                    <a:pt x="111525" y="8252"/>
                  </a:lnTo>
                  <a:lnTo>
                    <a:pt x="50366" y="16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072440" y="1102386"/>
              <a:ext cx="213695" cy="150506"/>
            </a:xfrm>
            <a:custGeom>
              <a:avLst/>
              <a:gdLst/>
              <a:ahLst/>
              <a:cxnLst/>
              <a:rect l="0" t="0" r="0" b="0"/>
              <a:pathLst>
                <a:path w="213695" h="150506">
                  <a:moveTo>
                    <a:pt x="118938" y="97862"/>
                  </a:moveTo>
                  <a:lnTo>
                    <a:pt x="115819" y="55170"/>
                  </a:lnTo>
                  <a:lnTo>
                    <a:pt x="109363" y="35604"/>
                  </a:lnTo>
                  <a:lnTo>
                    <a:pt x="98695" y="19109"/>
                  </a:lnTo>
                  <a:lnTo>
                    <a:pt x="83035" y="7099"/>
                  </a:lnTo>
                  <a:lnTo>
                    <a:pt x="73946" y="2258"/>
                  </a:lnTo>
                  <a:lnTo>
                    <a:pt x="54488" y="0"/>
                  </a:lnTo>
                  <a:lnTo>
                    <a:pt x="44386" y="1035"/>
                  </a:lnTo>
                  <a:lnTo>
                    <a:pt x="26922" y="11544"/>
                  </a:lnTo>
                  <a:lnTo>
                    <a:pt x="12531" y="27913"/>
                  </a:lnTo>
                  <a:lnTo>
                    <a:pt x="2236" y="46887"/>
                  </a:lnTo>
                  <a:lnTo>
                    <a:pt x="0" y="70137"/>
                  </a:lnTo>
                  <a:lnTo>
                    <a:pt x="4076" y="93729"/>
                  </a:lnTo>
                  <a:lnTo>
                    <a:pt x="13686" y="112013"/>
                  </a:lnTo>
                  <a:lnTo>
                    <a:pt x="28875" y="124818"/>
                  </a:lnTo>
                  <a:lnTo>
                    <a:pt x="37839" y="129871"/>
                  </a:lnTo>
                  <a:lnTo>
                    <a:pt x="57157" y="132365"/>
                  </a:lnTo>
                  <a:lnTo>
                    <a:pt x="67223" y="131393"/>
                  </a:lnTo>
                  <a:lnTo>
                    <a:pt x="84646" y="120954"/>
                  </a:lnTo>
                  <a:lnTo>
                    <a:pt x="99018" y="103446"/>
                  </a:lnTo>
                  <a:lnTo>
                    <a:pt x="109304" y="80067"/>
                  </a:lnTo>
                  <a:lnTo>
                    <a:pt x="114855" y="75470"/>
                  </a:lnTo>
                  <a:lnTo>
                    <a:pt x="120895" y="75915"/>
                  </a:lnTo>
                  <a:lnTo>
                    <a:pt x="133846" y="85768"/>
                  </a:lnTo>
                  <a:lnTo>
                    <a:pt x="176336" y="131188"/>
                  </a:lnTo>
                  <a:lnTo>
                    <a:pt x="213694" y="1505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296663" y="937036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0" y="57264"/>
                  </a:lnTo>
                  <a:lnTo>
                    <a:pt x="3119" y="106654"/>
                  </a:lnTo>
                  <a:lnTo>
                    <a:pt x="14654" y="164567"/>
                  </a:lnTo>
                  <a:lnTo>
                    <a:pt x="19159" y="215657"/>
                  </a:lnTo>
                  <a:lnTo>
                    <a:pt x="26085" y="269659"/>
                  </a:lnTo>
                  <a:lnTo>
                    <a:pt x="29140" y="298833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212435" y="1052849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67878" y="3120"/>
                  </a:lnTo>
                  <a:lnTo>
                    <a:pt x="108502" y="10723"/>
                  </a:lnTo>
                  <a:lnTo>
                    <a:pt x="53066" y="2505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444062" y="1158134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5589" y="58617"/>
                  </a:lnTo>
                  <a:lnTo>
                    <a:pt x="9878" y="117308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454591" y="108443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9514598" y="1131488"/>
              <a:ext cx="114674" cy="165967"/>
            </a:xfrm>
            <a:custGeom>
              <a:avLst/>
              <a:gdLst/>
              <a:ahLst/>
              <a:cxnLst/>
              <a:rect l="0" t="0" r="0" b="0"/>
              <a:pathLst>
                <a:path w="114674" h="165967">
                  <a:moveTo>
                    <a:pt x="87391" y="5589"/>
                  </a:moveTo>
                  <a:lnTo>
                    <a:pt x="70623" y="0"/>
                  </a:lnTo>
                  <a:lnTo>
                    <a:pt x="53032" y="3495"/>
                  </a:lnTo>
                  <a:lnTo>
                    <a:pt x="26518" y="18617"/>
                  </a:lnTo>
                  <a:lnTo>
                    <a:pt x="12373" y="32436"/>
                  </a:lnTo>
                  <a:lnTo>
                    <a:pt x="2188" y="50277"/>
                  </a:lnTo>
                  <a:lnTo>
                    <a:pt x="0" y="69904"/>
                  </a:lnTo>
                  <a:lnTo>
                    <a:pt x="8128" y="111100"/>
                  </a:lnTo>
                  <a:lnTo>
                    <a:pt x="23222" y="142527"/>
                  </a:lnTo>
                  <a:lnTo>
                    <a:pt x="38984" y="157307"/>
                  </a:lnTo>
                  <a:lnTo>
                    <a:pt x="48101" y="162887"/>
                  </a:lnTo>
                  <a:lnTo>
                    <a:pt x="67589" y="165966"/>
                  </a:lnTo>
                  <a:lnTo>
                    <a:pt x="77700" y="165150"/>
                  </a:lnTo>
                  <a:lnTo>
                    <a:pt x="95172" y="154884"/>
                  </a:lnTo>
                  <a:lnTo>
                    <a:pt x="103107" y="147233"/>
                  </a:lnTo>
                  <a:lnTo>
                    <a:pt x="111924" y="126254"/>
                  </a:lnTo>
                  <a:lnTo>
                    <a:pt x="114673" y="101332"/>
                  </a:lnTo>
                  <a:lnTo>
                    <a:pt x="110024" y="56563"/>
                  </a:lnTo>
                  <a:lnTo>
                    <a:pt x="108448" y="371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623046" y="1127151"/>
              <a:ext cx="157929" cy="180669"/>
            </a:xfrm>
            <a:custGeom>
              <a:avLst/>
              <a:gdLst/>
              <a:ahLst/>
              <a:cxnLst/>
              <a:rect l="0" t="0" r="0" b="0"/>
              <a:pathLst>
                <a:path w="157929" h="180669">
                  <a:moveTo>
                    <a:pt x="0" y="30983"/>
                  </a:moveTo>
                  <a:lnTo>
                    <a:pt x="15642" y="57370"/>
                  </a:lnTo>
                  <a:lnTo>
                    <a:pt x="34845" y="114295"/>
                  </a:lnTo>
                  <a:lnTo>
                    <a:pt x="52609" y="167733"/>
                  </a:lnTo>
                  <a:lnTo>
                    <a:pt x="57308" y="180668"/>
                  </a:lnTo>
                  <a:lnTo>
                    <a:pt x="44685" y="121624"/>
                  </a:lnTo>
                  <a:lnTo>
                    <a:pt x="42622" y="68775"/>
                  </a:lnTo>
                  <a:lnTo>
                    <a:pt x="42264" y="27233"/>
                  </a:lnTo>
                  <a:lnTo>
                    <a:pt x="45724" y="16785"/>
                  </a:lnTo>
                  <a:lnTo>
                    <a:pt x="58927" y="2056"/>
                  </a:lnTo>
                  <a:lnTo>
                    <a:pt x="67361" y="0"/>
                  </a:lnTo>
                  <a:lnTo>
                    <a:pt x="86090" y="3955"/>
                  </a:lnTo>
                  <a:lnTo>
                    <a:pt x="110776" y="19335"/>
                  </a:lnTo>
                  <a:lnTo>
                    <a:pt x="122544" y="35165"/>
                  </a:lnTo>
                  <a:lnTo>
                    <a:pt x="147066" y="97641"/>
                  </a:lnTo>
                  <a:lnTo>
                    <a:pt x="154709" y="134182"/>
                  </a:lnTo>
                  <a:lnTo>
                    <a:pt x="157928" y="1678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208069" y="2944207"/>
            <a:ext cx="7741522" cy="762746"/>
            <a:chOff x="208069" y="2944207"/>
            <a:chExt cx="7741522" cy="762746"/>
          </a:xfrm>
        </p:grpSpPr>
        <p:sp>
          <p:nvSpPr>
            <p:cNvPr id="75" name="Freeform 74"/>
            <p:cNvSpPr/>
            <p:nvPr/>
          </p:nvSpPr>
          <p:spPr>
            <a:xfrm>
              <a:off x="208069" y="3254226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88782" y="0"/>
                  </a:lnTo>
                  <a:lnTo>
                    <a:pt x="26972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60753" y="3026120"/>
              <a:ext cx="231628" cy="512377"/>
            </a:xfrm>
            <a:custGeom>
              <a:avLst/>
              <a:gdLst/>
              <a:ahLst/>
              <a:cxnLst/>
              <a:rect l="0" t="0" r="0" b="0"/>
              <a:pathLst>
                <a:path w="231628" h="512377">
                  <a:moveTo>
                    <a:pt x="0" y="470262"/>
                  </a:moveTo>
                  <a:lnTo>
                    <a:pt x="0" y="411645"/>
                  </a:lnTo>
                  <a:lnTo>
                    <a:pt x="7236" y="356301"/>
                  </a:lnTo>
                  <a:lnTo>
                    <a:pt x="9553" y="306124"/>
                  </a:lnTo>
                  <a:lnTo>
                    <a:pt x="10239" y="248493"/>
                  </a:lnTo>
                  <a:lnTo>
                    <a:pt x="10443" y="195023"/>
                  </a:lnTo>
                  <a:lnTo>
                    <a:pt x="10511" y="134441"/>
                  </a:lnTo>
                  <a:lnTo>
                    <a:pt x="11691" y="113948"/>
                  </a:lnTo>
                  <a:lnTo>
                    <a:pt x="13643" y="113396"/>
                  </a:lnTo>
                  <a:lnTo>
                    <a:pt x="18932" y="122142"/>
                  </a:lnTo>
                  <a:lnTo>
                    <a:pt x="47131" y="183564"/>
                  </a:lnTo>
                  <a:lnTo>
                    <a:pt x="80917" y="232726"/>
                  </a:lnTo>
                  <a:lnTo>
                    <a:pt x="107423" y="249883"/>
                  </a:lnTo>
                  <a:lnTo>
                    <a:pt x="116069" y="249643"/>
                  </a:lnTo>
                  <a:lnTo>
                    <a:pt x="124173" y="245974"/>
                  </a:lnTo>
                  <a:lnTo>
                    <a:pt x="146756" y="224042"/>
                  </a:lnTo>
                  <a:lnTo>
                    <a:pt x="153989" y="214868"/>
                  </a:lnTo>
                  <a:lnTo>
                    <a:pt x="162026" y="189078"/>
                  </a:lnTo>
                  <a:lnTo>
                    <a:pt x="172775" y="130450"/>
                  </a:lnTo>
                  <a:lnTo>
                    <a:pt x="186163" y="73809"/>
                  </a:lnTo>
                  <a:lnTo>
                    <a:pt x="196953" y="17560"/>
                  </a:lnTo>
                  <a:lnTo>
                    <a:pt x="198669" y="0"/>
                  </a:lnTo>
                  <a:lnTo>
                    <a:pt x="199431" y="11692"/>
                  </a:lnTo>
                  <a:lnTo>
                    <a:pt x="192685" y="60792"/>
                  </a:lnTo>
                  <a:lnTo>
                    <a:pt x="190453" y="115751"/>
                  </a:lnTo>
                  <a:lnTo>
                    <a:pt x="189791" y="176489"/>
                  </a:lnTo>
                  <a:lnTo>
                    <a:pt x="189595" y="238938"/>
                  </a:lnTo>
                  <a:lnTo>
                    <a:pt x="190707" y="300726"/>
                  </a:lnTo>
                  <a:lnTo>
                    <a:pt x="196756" y="356598"/>
                  </a:lnTo>
                  <a:lnTo>
                    <a:pt x="200238" y="409028"/>
                  </a:lnTo>
                  <a:lnTo>
                    <a:pt x="211302" y="466138"/>
                  </a:lnTo>
                  <a:lnTo>
                    <a:pt x="221315" y="494386"/>
                  </a:lnTo>
                  <a:lnTo>
                    <a:pt x="231627" y="5123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20802" y="3306869"/>
              <a:ext cx="137257" cy="163565"/>
            </a:xfrm>
            <a:custGeom>
              <a:avLst/>
              <a:gdLst/>
              <a:ahLst/>
              <a:cxnLst/>
              <a:rect l="0" t="0" r="0" b="0"/>
              <a:pathLst>
                <a:path w="137257" h="163565">
                  <a:moveTo>
                    <a:pt x="87391" y="10529"/>
                  </a:moveTo>
                  <a:lnTo>
                    <a:pt x="70624" y="4939"/>
                  </a:lnTo>
                  <a:lnTo>
                    <a:pt x="53033" y="5315"/>
                  </a:lnTo>
                  <a:lnTo>
                    <a:pt x="43429" y="7053"/>
                  </a:lnTo>
                  <a:lnTo>
                    <a:pt x="26518" y="18342"/>
                  </a:lnTo>
                  <a:lnTo>
                    <a:pt x="12373" y="35058"/>
                  </a:lnTo>
                  <a:lnTo>
                    <a:pt x="2187" y="54186"/>
                  </a:lnTo>
                  <a:lnTo>
                    <a:pt x="0" y="77505"/>
                  </a:lnTo>
                  <a:lnTo>
                    <a:pt x="8128" y="125014"/>
                  </a:lnTo>
                  <a:lnTo>
                    <a:pt x="20578" y="143689"/>
                  </a:lnTo>
                  <a:lnTo>
                    <a:pt x="28811" y="151945"/>
                  </a:lnTo>
                  <a:lnTo>
                    <a:pt x="50437" y="161118"/>
                  </a:lnTo>
                  <a:lnTo>
                    <a:pt x="62755" y="163564"/>
                  </a:lnTo>
                  <a:lnTo>
                    <a:pt x="73307" y="162855"/>
                  </a:lnTo>
                  <a:lnTo>
                    <a:pt x="91270" y="155828"/>
                  </a:lnTo>
                  <a:lnTo>
                    <a:pt x="114537" y="138718"/>
                  </a:lnTo>
                  <a:lnTo>
                    <a:pt x="130659" y="113242"/>
                  </a:lnTo>
                  <a:lnTo>
                    <a:pt x="137256" y="77877"/>
                  </a:lnTo>
                  <a:lnTo>
                    <a:pt x="133622" y="43352"/>
                  </a:lnTo>
                  <a:lnTo>
                    <a:pt x="121976" y="24726"/>
                  </a:lnTo>
                  <a:lnTo>
                    <a:pt x="101928" y="7326"/>
                  </a:lnTo>
                  <a:lnTo>
                    <a:pt x="8739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19881" y="3275283"/>
              <a:ext cx="108030" cy="177217"/>
            </a:xfrm>
            <a:custGeom>
              <a:avLst/>
              <a:gdLst/>
              <a:ahLst/>
              <a:cxnLst/>
              <a:rect l="0" t="0" r="0" b="0"/>
              <a:pathLst>
                <a:path w="108030" h="177217">
                  <a:moveTo>
                    <a:pt x="14654" y="0"/>
                  </a:moveTo>
                  <a:lnTo>
                    <a:pt x="0" y="58617"/>
                  </a:lnTo>
                  <a:lnTo>
                    <a:pt x="1084" y="93407"/>
                  </a:lnTo>
                  <a:lnTo>
                    <a:pt x="15178" y="155555"/>
                  </a:lnTo>
                  <a:lnTo>
                    <a:pt x="18513" y="166875"/>
                  </a:lnTo>
                  <a:lnTo>
                    <a:pt x="24246" y="173251"/>
                  </a:lnTo>
                  <a:lnTo>
                    <a:pt x="31577" y="176332"/>
                  </a:lnTo>
                  <a:lnTo>
                    <a:pt x="39974" y="177216"/>
                  </a:lnTo>
                  <a:lnTo>
                    <a:pt x="58663" y="171960"/>
                  </a:lnTo>
                  <a:lnTo>
                    <a:pt x="77498" y="160655"/>
                  </a:lnTo>
                  <a:lnTo>
                    <a:pt x="93667" y="143932"/>
                  </a:lnTo>
                  <a:lnTo>
                    <a:pt x="102414" y="118562"/>
                  </a:lnTo>
                  <a:lnTo>
                    <a:pt x="108029" y="60204"/>
                  </a:lnTo>
                  <a:lnTo>
                    <a:pt x="98882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071406" y="3275256"/>
              <a:ext cx="136871" cy="157956"/>
            </a:xfrm>
            <a:custGeom>
              <a:avLst/>
              <a:gdLst/>
              <a:ahLst/>
              <a:cxnLst/>
              <a:rect l="0" t="0" r="0" b="0"/>
              <a:pathLst>
                <a:path w="136871" h="157956">
                  <a:moveTo>
                    <a:pt x="0" y="42142"/>
                  </a:moveTo>
                  <a:lnTo>
                    <a:pt x="14654" y="97283"/>
                  </a:lnTo>
                  <a:lnTo>
                    <a:pt x="25858" y="138821"/>
                  </a:lnTo>
                  <a:lnTo>
                    <a:pt x="25427" y="138180"/>
                  </a:lnTo>
                  <a:lnTo>
                    <a:pt x="16331" y="106346"/>
                  </a:lnTo>
                  <a:lnTo>
                    <a:pt x="17837" y="68444"/>
                  </a:lnTo>
                  <a:lnTo>
                    <a:pt x="25692" y="33167"/>
                  </a:lnTo>
                  <a:lnTo>
                    <a:pt x="41017" y="6077"/>
                  </a:lnTo>
                  <a:lnTo>
                    <a:pt x="48402" y="1721"/>
                  </a:lnTo>
                  <a:lnTo>
                    <a:pt x="65965" y="0"/>
                  </a:lnTo>
                  <a:lnTo>
                    <a:pt x="82350" y="6254"/>
                  </a:lnTo>
                  <a:lnTo>
                    <a:pt x="89995" y="11198"/>
                  </a:lnTo>
                  <a:lnTo>
                    <a:pt x="111933" y="40512"/>
                  </a:lnTo>
                  <a:lnTo>
                    <a:pt x="127662" y="78833"/>
                  </a:lnTo>
                  <a:lnTo>
                    <a:pt x="135658" y="138278"/>
                  </a:lnTo>
                  <a:lnTo>
                    <a:pt x="136870" y="1579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261569" y="3001543"/>
              <a:ext cx="41465" cy="410612"/>
            </a:xfrm>
            <a:custGeom>
              <a:avLst/>
              <a:gdLst/>
              <a:ahLst/>
              <a:cxnLst/>
              <a:rect l="0" t="0" r="0" b="0"/>
              <a:pathLst>
                <a:path w="41465" h="410612">
                  <a:moveTo>
                    <a:pt x="9878" y="0"/>
                  </a:moveTo>
                  <a:lnTo>
                    <a:pt x="2643" y="27556"/>
                  </a:lnTo>
                  <a:lnTo>
                    <a:pt x="0" y="83778"/>
                  </a:lnTo>
                  <a:lnTo>
                    <a:pt x="2662" y="132447"/>
                  </a:lnTo>
                  <a:lnTo>
                    <a:pt x="7740" y="185083"/>
                  </a:lnTo>
                  <a:lnTo>
                    <a:pt x="15045" y="239200"/>
                  </a:lnTo>
                  <a:lnTo>
                    <a:pt x="18818" y="289633"/>
                  </a:lnTo>
                  <a:lnTo>
                    <a:pt x="28498" y="351576"/>
                  </a:lnTo>
                  <a:lnTo>
                    <a:pt x="41464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155634" y="3164409"/>
              <a:ext cx="210571" cy="37176"/>
            </a:xfrm>
            <a:custGeom>
              <a:avLst/>
              <a:gdLst/>
              <a:ahLst/>
              <a:cxnLst/>
              <a:rect l="0" t="0" r="0" b="0"/>
              <a:pathLst>
                <a:path w="210571" h="37176">
                  <a:moveTo>
                    <a:pt x="210570" y="5590"/>
                  </a:moveTo>
                  <a:lnTo>
                    <a:pt x="193802" y="0"/>
                  </a:lnTo>
                  <a:lnTo>
                    <a:pt x="176211" y="376"/>
                  </a:lnTo>
                  <a:lnTo>
                    <a:pt x="125144" y="10149"/>
                  </a:lnTo>
                  <a:lnTo>
                    <a:pt x="68307" y="23344"/>
                  </a:lnTo>
                  <a:lnTo>
                    <a:pt x="25191" y="34097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362202" y="3264429"/>
              <a:ext cx="172459" cy="178805"/>
            </a:xfrm>
            <a:custGeom>
              <a:avLst/>
              <a:gdLst/>
              <a:ahLst/>
              <a:cxnLst/>
              <a:rect l="0" t="0" r="0" b="0"/>
              <a:pathLst>
                <a:path w="172459" h="178805">
                  <a:moveTo>
                    <a:pt x="109287" y="74025"/>
                  </a:moveTo>
                  <a:lnTo>
                    <a:pt x="114876" y="57258"/>
                  </a:lnTo>
                  <a:lnTo>
                    <a:pt x="114500" y="39667"/>
                  </a:lnTo>
                  <a:lnTo>
                    <a:pt x="109264" y="21320"/>
                  </a:lnTo>
                  <a:lnTo>
                    <a:pt x="99138" y="5367"/>
                  </a:lnTo>
                  <a:lnTo>
                    <a:pt x="91993" y="1347"/>
                  </a:lnTo>
                  <a:lnTo>
                    <a:pt x="74694" y="0"/>
                  </a:lnTo>
                  <a:lnTo>
                    <a:pt x="58427" y="6420"/>
                  </a:lnTo>
                  <a:lnTo>
                    <a:pt x="28920" y="29606"/>
                  </a:lnTo>
                  <a:lnTo>
                    <a:pt x="13205" y="55405"/>
                  </a:lnTo>
                  <a:lnTo>
                    <a:pt x="1139" y="90865"/>
                  </a:lnTo>
                  <a:lnTo>
                    <a:pt x="0" y="114265"/>
                  </a:lnTo>
                  <a:lnTo>
                    <a:pt x="4563" y="136363"/>
                  </a:lnTo>
                  <a:lnTo>
                    <a:pt x="14390" y="157883"/>
                  </a:lnTo>
                  <a:lnTo>
                    <a:pt x="29676" y="172906"/>
                  </a:lnTo>
                  <a:lnTo>
                    <a:pt x="38665" y="178551"/>
                  </a:lnTo>
                  <a:lnTo>
                    <a:pt x="48168" y="178804"/>
                  </a:lnTo>
                  <a:lnTo>
                    <a:pt x="68085" y="169727"/>
                  </a:lnTo>
                  <a:lnTo>
                    <a:pt x="93439" y="139296"/>
                  </a:lnTo>
                  <a:lnTo>
                    <a:pt x="110180" y="100644"/>
                  </a:lnTo>
                  <a:lnTo>
                    <a:pt x="116961" y="59555"/>
                  </a:lnTo>
                  <a:lnTo>
                    <a:pt x="116742" y="53850"/>
                  </a:lnTo>
                  <a:lnTo>
                    <a:pt x="115427" y="53556"/>
                  </a:lnTo>
                  <a:lnTo>
                    <a:pt x="113380" y="56870"/>
                  </a:lnTo>
                  <a:lnTo>
                    <a:pt x="114226" y="69910"/>
                  </a:lnTo>
                  <a:lnTo>
                    <a:pt x="124300" y="106878"/>
                  </a:lnTo>
                  <a:lnTo>
                    <a:pt x="139732" y="131983"/>
                  </a:lnTo>
                  <a:lnTo>
                    <a:pt x="145961" y="136060"/>
                  </a:lnTo>
                  <a:lnTo>
                    <a:pt x="152454" y="137609"/>
                  </a:lnTo>
                  <a:lnTo>
                    <a:pt x="172458" y="137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566245" y="3275283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54145"/>
                  </a:lnTo>
                  <a:lnTo>
                    <a:pt x="5589" y="109091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555717" y="31594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629416" y="3235041"/>
              <a:ext cx="157929" cy="177114"/>
            </a:xfrm>
            <a:custGeom>
              <a:avLst/>
              <a:gdLst/>
              <a:ahLst/>
              <a:cxnLst/>
              <a:rect l="0" t="0" r="0" b="0"/>
              <a:pathLst>
                <a:path w="157929" h="177114">
                  <a:moveTo>
                    <a:pt x="0" y="40242"/>
                  </a:moveTo>
                  <a:lnTo>
                    <a:pt x="17958" y="103670"/>
                  </a:lnTo>
                  <a:lnTo>
                    <a:pt x="36301" y="159588"/>
                  </a:lnTo>
                  <a:lnTo>
                    <a:pt x="24918" y="113602"/>
                  </a:lnTo>
                  <a:lnTo>
                    <a:pt x="24939" y="60539"/>
                  </a:lnTo>
                  <a:lnTo>
                    <a:pt x="30971" y="34055"/>
                  </a:lnTo>
                  <a:lnTo>
                    <a:pt x="41451" y="10587"/>
                  </a:lnTo>
                  <a:lnTo>
                    <a:pt x="48691" y="4094"/>
                  </a:lnTo>
                  <a:lnTo>
                    <a:pt x="57027" y="936"/>
                  </a:lnTo>
                  <a:lnTo>
                    <a:pt x="66094" y="0"/>
                  </a:lnTo>
                  <a:lnTo>
                    <a:pt x="82408" y="5199"/>
                  </a:lnTo>
                  <a:lnTo>
                    <a:pt x="97457" y="16479"/>
                  </a:lnTo>
                  <a:lnTo>
                    <a:pt x="111944" y="33190"/>
                  </a:lnTo>
                  <a:lnTo>
                    <a:pt x="131904" y="80920"/>
                  </a:lnTo>
                  <a:lnTo>
                    <a:pt x="143992" y="135409"/>
                  </a:lnTo>
                  <a:lnTo>
                    <a:pt x="147055" y="158578"/>
                  </a:lnTo>
                  <a:lnTo>
                    <a:pt x="157928" y="177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826464" y="3187793"/>
              <a:ext cx="132899" cy="248406"/>
            </a:xfrm>
            <a:custGeom>
              <a:avLst/>
              <a:gdLst/>
              <a:ahLst/>
              <a:cxnLst/>
              <a:rect l="0" t="0" r="0" b="0"/>
              <a:pathLst>
                <a:path w="132899" h="248406">
                  <a:moveTo>
                    <a:pt x="118807" y="34848"/>
                  </a:moveTo>
                  <a:lnTo>
                    <a:pt x="107629" y="18080"/>
                  </a:lnTo>
                  <a:lnTo>
                    <a:pt x="92782" y="6729"/>
                  </a:lnTo>
                  <a:lnTo>
                    <a:pt x="83909" y="2064"/>
                  </a:lnTo>
                  <a:lnTo>
                    <a:pt x="64692" y="0"/>
                  </a:lnTo>
                  <a:lnTo>
                    <a:pt x="45623" y="4152"/>
                  </a:lnTo>
                  <a:lnTo>
                    <a:pt x="29349" y="13797"/>
                  </a:lnTo>
                  <a:lnTo>
                    <a:pt x="17437" y="29001"/>
                  </a:lnTo>
                  <a:lnTo>
                    <a:pt x="257" y="67358"/>
                  </a:lnTo>
                  <a:lnTo>
                    <a:pt x="0" y="77579"/>
                  </a:lnTo>
                  <a:lnTo>
                    <a:pt x="5952" y="98293"/>
                  </a:lnTo>
                  <a:lnTo>
                    <a:pt x="19516" y="112959"/>
                  </a:lnTo>
                  <a:lnTo>
                    <a:pt x="28047" y="118507"/>
                  </a:lnTo>
                  <a:lnTo>
                    <a:pt x="46884" y="121553"/>
                  </a:lnTo>
                  <a:lnTo>
                    <a:pt x="93162" y="119565"/>
                  </a:lnTo>
                  <a:lnTo>
                    <a:pt x="102880" y="122911"/>
                  </a:lnTo>
                  <a:lnTo>
                    <a:pt x="116798" y="135989"/>
                  </a:lnTo>
                  <a:lnTo>
                    <a:pt x="131210" y="163082"/>
                  </a:lnTo>
                  <a:lnTo>
                    <a:pt x="132898" y="183088"/>
                  </a:lnTo>
                  <a:lnTo>
                    <a:pt x="128579" y="202508"/>
                  </a:lnTo>
                  <a:lnTo>
                    <a:pt x="118861" y="218938"/>
                  </a:lnTo>
                  <a:lnTo>
                    <a:pt x="103623" y="230920"/>
                  </a:lnTo>
                  <a:lnTo>
                    <a:pt x="65245" y="248143"/>
                  </a:lnTo>
                  <a:lnTo>
                    <a:pt x="55023" y="248405"/>
                  </a:lnTo>
                  <a:lnTo>
                    <a:pt x="13522" y="2348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018971" y="3380568"/>
              <a:ext cx="60456" cy="147400"/>
            </a:xfrm>
            <a:custGeom>
              <a:avLst/>
              <a:gdLst/>
              <a:ahLst/>
              <a:cxnLst/>
              <a:rect l="0" t="0" r="0" b="0"/>
              <a:pathLst>
                <a:path w="60456" h="147400">
                  <a:moveTo>
                    <a:pt x="0" y="0"/>
                  </a:moveTo>
                  <a:lnTo>
                    <a:pt x="24046" y="9576"/>
                  </a:lnTo>
                  <a:lnTo>
                    <a:pt x="38373" y="20244"/>
                  </a:lnTo>
                  <a:lnTo>
                    <a:pt x="54004" y="44993"/>
                  </a:lnTo>
                  <a:lnTo>
                    <a:pt x="60455" y="80142"/>
                  </a:lnTo>
                  <a:lnTo>
                    <a:pt x="56777" y="114603"/>
                  </a:lnTo>
                  <a:lnTo>
                    <a:pt x="48241" y="130094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294788" y="2966942"/>
              <a:ext cx="176909" cy="466270"/>
            </a:xfrm>
            <a:custGeom>
              <a:avLst/>
              <a:gdLst/>
              <a:ahLst/>
              <a:cxnLst/>
              <a:rect l="0" t="0" r="0" b="0"/>
              <a:pathLst>
                <a:path w="176909" h="466270">
                  <a:moveTo>
                    <a:pt x="82151" y="466269"/>
                  </a:moveTo>
                  <a:lnTo>
                    <a:pt x="70973" y="455090"/>
                  </a:lnTo>
                  <a:lnTo>
                    <a:pt x="58432" y="425782"/>
                  </a:lnTo>
                  <a:lnTo>
                    <a:pt x="50950" y="372787"/>
                  </a:lnTo>
                  <a:lnTo>
                    <a:pt x="39420" y="310326"/>
                  </a:lnTo>
                  <a:lnTo>
                    <a:pt x="25877" y="246993"/>
                  </a:lnTo>
                  <a:lnTo>
                    <a:pt x="11937" y="187732"/>
                  </a:lnTo>
                  <a:lnTo>
                    <a:pt x="0" y="124523"/>
                  </a:lnTo>
                  <a:lnTo>
                    <a:pt x="4128" y="83341"/>
                  </a:lnTo>
                  <a:lnTo>
                    <a:pt x="18349" y="47092"/>
                  </a:lnTo>
                  <a:lnTo>
                    <a:pt x="42970" y="19715"/>
                  </a:lnTo>
                  <a:lnTo>
                    <a:pt x="78081" y="2374"/>
                  </a:lnTo>
                  <a:lnTo>
                    <a:pt x="101399" y="0"/>
                  </a:lnTo>
                  <a:lnTo>
                    <a:pt x="159982" y="11084"/>
                  </a:lnTo>
                  <a:lnTo>
                    <a:pt x="176908" y="135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250598" y="3275283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30978" y="8334"/>
                  </a:lnTo>
                  <a:lnTo>
                    <a:pt x="79554" y="15685"/>
                  </a:lnTo>
                  <a:lnTo>
                    <a:pt x="24947" y="286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457229" y="3275283"/>
              <a:ext cx="136676" cy="184617"/>
            </a:xfrm>
            <a:custGeom>
              <a:avLst/>
              <a:gdLst/>
              <a:ahLst/>
              <a:cxnLst/>
              <a:rect l="0" t="0" r="0" b="0"/>
              <a:pathLst>
                <a:path w="136676" h="184617">
                  <a:moveTo>
                    <a:pt x="109224" y="0"/>
                  </a:moveTo>
                  <a:lnTo>
                    <a:pt x="66532" y="3120"/>
                  </a:lnTo>
                  <a:lnTo>
                    <a:pt x="46966" y="9576"/>
                  </a:lnTo>
                  <a:lnTo>
                    <a:pt x="30471" y="20244"/>
                  </a:lnTo>
                  <a:lnTo>
                    <a:pt x="18460" y="35904"/>
                  </a:lnTo>
                  <a:lnTo>
                    <a:pt x="1218" y="74553"/>
                  </a:lnTo>
                  <a:lnTo>
                    <a:pt x="0" y="98256"/>
                  </a:lnTo>
                  <a:lnTo>
                    <a:pt x="4528" y="123218"/>
                  </a:lnTo>
                  <a:lnTo>
                    <a:pt x="14339" y="146011"/>
                  </a:lnTo>
                  <a:lnTo>
                    <a:pt x="38606" y="172984"/>
                  </a:lnTo>
                  <a:lnTo>
                    <a:pt x="61070" y="182167"/>
                  </a:lnTo>
                  <a:lnTo>
                    <a:pt x="73612" y="184616"/>
                  </a:lnTo>
                  <a:lnTo>
                    <a:pt x="93786" y="181097"/>
                  </a:lnTo>
                  <a:lnTo>
                    <a:pt x="118297" y="165963"/>
                  </a:lnTo>
                  <a:lnTo>
                    <a:pt x="125801" y="159775"/>
                  </a:lnTo>
                  <a:lnTo>
                    <a:pt x="134139" y="140421"/>
                  </a:lnTo>
                  <a:lnTo>
                    <a:pt x="136675" y="117392"/>
                  </a:lnTo>
                  <a:lnTo>
                    <a:pt x="130355" y="83526"/>
                  </a:lnTo>
                  <a:lnTo>
                    <a:pt x="107852" y="36993"/>
                  </a:lnTo>
                  <a:lnTo>
                    <a:pt x="88166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629623" y="3243698"/>
              <a:ext cx="63172" cy="180231"/>
            </a:xfrm>
            <a:custGeom>
              <a:avLst/>
              <a:gdLst/>
              <a:ahLst/>
              <a:cxnLst/>
              <a:rect l="0" t="0" r="0" b="0"/>
              <a:pathLst>
                <a:path w="63172" h="180231">
                  <a:moveTo>
                    <a:pt x="0" y="94757"/>
                  </a:moveTo>
                  <a:lnTo>
                    <a:pt x="19129" y="158185"/>
                  </a:lnTo>
                  <a:lnTo>
                    <a:pt x="30339" y="179099"/>
                  </a:lnTo>
                  <a:lnTo>
                    <a:pt x="33094" y="180230"/>
                  </a:lnTo>
                  <a:lnTo>
                    <a:pt x="33036" y="165890"/>
                  </a:lnTo>
                  <a:lnTo>
                    <a:pt x="17059" y="105060"/>
                  </a:lnTo>
                  <a:lnTo>
                    <a:pt x="5753" y="61957"/>
                  </a:lnTo>
                  <a:lnTo>
                    <a:pt x="7626" y="36505"/>
                  </a:lnTo>
                  <a:lnTo>
                    <a:pt x="12103" y="26676"/>
                  </a:lnTo>
                  <a:lnTo>
                    <a:pt x="26436" y="12636"/>
                  </a:lnTo>
                  <a:lnTo>
                    <a:pt x="41386" y="5616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713852" y="3240709"/>
              <a:ext cx="168457" cy="209458"/>
            </a:xfrm>
            <a:custGeom>
              <a:avLst/>
              <a:gdLst/>
              <a:ahLst/>
              <a:cxnLst/>
              <a:rect l="0" t="0" r="0" b="0"/>
              <a:pathLst>
                <a:path w="168457" h="209458">
                  <a:moveTo>
                    <a:pt x="0" y="108274"/>
                  </a:moveTo>
                  <a:lnTo>
                    <a:pt x="27556" y="115510"/>
                  </a:lnTo>
                  <a:lnTo>
                    <a:pt x="80659" y="115033"/>
                  </a:lnTo>
                  <a:lnTo>
                    <a:pt x="102529" y="108938"/>
                  </a:lnTo>
                  <a:lnTo>
                    <a:pt x="135632" y="85962"/>
                  </a:lnTo>
                  <a:lnTo>
                    <a:pt x="143064" y="79361"/>
                  </a:lnTo>
                  <a:lnTo>
                    <a:pt x="146848" y="70281"/>
                  </a:lnTo>
                  <a:lnTo>
                    <a:pt x="147934" y="47715"/>
                  </a:lnTo>
                  <a:lnTo>
                    <a:pt x="141397" y="28326"/>
                  </a:lnTo>
                  <a:lnTo>
                    <a:pt x="136379" y="19881"/>
                  </a:lnTo>
                  <a:lnTo>
                    <a:pt x="121444" y="7377"/>
                  </a:lnTo>
                  <a:lnTo>
                    <a:pt x="112548" y="2405"/>
                  </a:lnTo>
                  <a:lnTo>
                    <a:pt x="93305" y="0"/>
                  </a:lnTo>
                  <a:lnTo>
                    <a:pt x="74224" y="4000"/>
                  </a:lnTo>
                  <a:lnTo>
                    <a:pt x="42910" y="25632"/>
                  </a:lnTo>
                  <a:lnTo>
                    <a:pt x="35626" y="32123"/>
                  </a:lnTo>
                  <a:lnTo>
                    <a:pt x="27532" y="54932"/>
                  </a:lnTo>
                  <a:lnTo>
                    <a:pt x="26095" y="97538"/>
                  </a:lnTo>
                  <a:lnTo>
                    <a:pt x="36090" y="148267"/>
                  </a:lnTo>
                  <a:lnTo>
                    <a:pt x="51507" y="175756"/>
                  </a:lnTo>
                  <a:lnTo>
                    <a:pt x="70893" y="198719"/>
                  </a:lnTo>
                  <a:lnTo>
                    <a:pt x="93899" y="206963"/>
                  </a:lnTo>
                  <a:lnTo>
                    <a:pt x="121281" y="209457"/>
                  </a:lnTo>
                  <a:lnTo>
                    <a:pt x="168456" y="2030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933228" y="3207549"/>
              <a:ext cx="159785" cy="207803"/>
            </a:xfrm>
            <a:custGeom>
              <a:avLst/>
              <a:gdLst/>
              <a:ahLst/>
              <a:cxnLst/>
              <a:rect l="0" t="0" r="0" b="0"/>
              <a:pathLst>
                <a:path w="159785" h="207803">
                  <a:moveTo>
                    <a:pt x="149121" y="15092"/>
                  </a:moveTo>
                  <a:lnTo>
                    <a:pt x="105158" y="438"/>
                  </a:lnTo>
                  <a:lnTo>
                    <a:pt x="85128" y="0"/>
                  </a:lnTo>
                  <a:lnTo>
                    <a:pt x="64528" y="4875"/>
                  </a:lnTo>
                  <a:lnTo>
                    <a:pt x="25826" y="27069"/>
                  </a:lnTo>
                  <a:lnTo>
                    <a:pt x="11265" y="41472"/>
                  </a:lnTo>
                  <a:lnTo>
                    <a:pt x="894" y="59572"/>
                  </a:lnTo>
                  <a:lnTo>
                    <a:pt x="0" y="68142"/>
                  </a:lnTo>
                  <a:lnTo>
                    <a:pt x="5246" y="83903"/>
                  </a:lnTo>
                  <a:lnTo>
                    <a:pt x="18496" y="95588"/>
                  </a:lnTo>
                  <a:lnTo>
                    <a:pt x="37253" y="103510"/>
                  </a:lnTo>
                  <a:lnTo>
                    <a:pt x="95380" y="114603"/>
                  </a:lnTo>
                  <a:lnTo>
                    <a:pt x="137206" y="128812"/>
                  </a:lnTo>
                  <a:lnTo>
                    <a:pt x="153964" y="140114"/>
                  </a:lnTo>
                  <a:lnTo>
                    <a:pt x="158199" y="147573"/>
                  </a:lnTo>
                  <a:lnTo>
                    <a:pt x="159784" y="165219"/>
                  </a:lnTo>
                  <a:lnTo>
                    <a:pt x="156230" y="173669"/>
                  </a:lnTo>
                  <a:lnTo>
                    <a:pt x="142922" y="189296"/>
                  </a:lnTo>
                  <a:lnTo>
                    <a:pt x="115699" y="205658"/>
                  </a:lnTo>
                  <a:lnTo>
                    <a:pt x="95662" y="207802"/>
                  </a:lnTo>
                  <a:lnTo>
                    <a:pt x="38833" y="205026"/>
                  </a:lnTo>
                  <a:lnTo>
                    <a:pt x="12250" y="2046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177105" y="3033128"/>
              <a:ext cx="10530" cy="389555"/>
            </a:xfrm>
            <a:custGeom>
              <a:avLst/>
              <a:gdLst/>
              <a:ahLst/>
              <a:cxnLst/>
              <a:rect l="0" t="0" r="0" b="0"/>
              <a:pathLst>
                <a:path w="10530" h="389555">
                  <a:moveTo>
                    <a:pt x="0" y="0"/>
                  </a:moveTo>
                  <a:lnTo>
                    <a:pt x="0" y="51603"/>
                  </a:lnTo>
                  <a:lnTo>
                    <a:pt x="0" y="93515"/>
                  </a:lnTo>
                  <a:lnTo>
                    <a:pt x="0" y="139438"/>
                  </a:lnTo>
                  <a:lnTo>
                    <a:pt x="3120" y="198853"/>
                  </a:lnTo>
                  <a:lnTo>
                    <a:pt x="8334" y="248043"/>
                  </a:lnTo>
                  <a:lnTo>
                    <a:pt x="9879" y="300832"/>
                  </a:lnTo>
                  <a:lnTo>
                    <a:pt x="10401" y="360591"/>
                  </a:lnTo>
                  <a:lnTo>
                    <a:pt x="10529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061292" y="3153881"/>
              <a:ext cx="210571" cy="26647"/>
            </a:xfrm>
            <a:custGeom>
              <a:avLst/>
              <a:gdLst/>
              <a:ahLst/>
              <a:cxnLst/>
              <a:rect l="0" t="0" r="0" b="0"/>
              <a:pathLst>
                <a:path w="210571" h="26647">
                  <a:moveTo>
                    <a:pt x="210570" y="5589"/>
                  </a:moveTo>
                  <a:lnTo>
                    <a:pt x="193803" y="0"/>
                  </a:lnTo>
                  <a:lnTo>
                    <a:pt x="176211" y="375"/>
                  </a:lnTo>
                  <a:lnTo>
                    <a:pt x="117572" y="12138"/>
                  </a:lnTo>
                  <a:lnTo>
                    <a:pt x="62825" y="18451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284024" y="3238109"/>
              <a:ext cx="147391" cy="190799"/>
            </a:xfrm>
            <a:custGeom>
              <a:avLst/>
              <a:gdLst/>
              <a:ahLst/>
              <a:cxnLst/>
              <a:rect l="0" t="0" r="0" b="0"/>
              <a:pathLst>
                <a:path w="147391" h="190799">
                  <a:moveTo>
                    <a:pt x="135237" y="5589"/>
                  </a:moveTo>
                  <a:lnTo>
                    <a:pt x="118469" y="0"/>
                  </a:lnTo>
                  <a:lnTo>
                    <a:pt x="85685" y="2113"/>
                  </a:lnTo>
                  <a:lnTo>
                    <a:pt x="42261" y="14478"/>
                  </a:lnTo>
                  <a:lnTo>
                    <a:pt x="2572" y="44902"/>
                  </a:lnTo>
                  <a:lnTo>
                    <a:pt x="0" y="51685"/>
                  </a:lnTo>
                  <a:lnTo>
                    <a:pt x="626" y="58547"/>
                  </a:lnTo>
                  <a:lnTo>
                    <a:pt x="3382" y="65461"/>
                  </a:lnTo>
                  <a:lnTo>
                    <a:pt x="9899" y="70070"/>
                  </a:lnTo>
                  <a:lnTo>
                    <a:pt x="41428" y="76557"/>
                  </a:lnTo>
                  <a:lnTo>
                    <a:pt x="102158" y="84518"/>
                  </a:lnTo>
                  <a:lnTo>
                    <a:pt x="129206" y="99426"/>
                  </a:lnTo>
                  <a:lnTo>
                    <a:pt x="141525" y="115144"/>
                  </a:lnTo>
                  <a:lnTo>
                    <a:pt x="146448" y="124250"/>
                  </a:lnTo>
                  <a:lnTo>
                    <a:pt x="147390" y="133829"/>
                  </a:lnTo>
                  <a:lnTo>
                    <a:pt x="142198" y="153832"/>
                  </a:lnTo>
                  <a:lnTo>
                    <a:pt x="126121" y="179234"/>
                  </a:lnTo>
                  <a:lnTo>
                    <a:pt x="107009" y="188050"/>
                  </a:lnTo>
                  <a:lnTo>
                    <a:pt x="84087" y="190798"/>
                  </a:lnTo>
                  <a:lnTo>
                    <a:pt x="43895" y="186150"/>
                  </a:lnTo>
                  <a:lnTo>
                    <a:pt x="19423" y="1845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492960" y="3412154"/>
              <a:ext cx="56171" cy="115814"/>
            </a:xfrm>
            <a:custGeom>
              <a:avLst/>
              <a:gdLst/>
              <a:ahLst/>
              <a:cxnLst/>
              <a:rect l="0" t="0" r="0" b="0"/>
              <a:pathLst>
                <a:path w="56171" h="115814">
                  <a:moveTo>
                    <a:pt x="10529" y="0"/>
                  </a:moveTo>
                  <a:lnTo>
                    <a:pt x="45275" y="37086"/>
                  </a:lnTo>
                  <a:lnTo>
                    <a:pt x="54438" y="55087"/>
                  </a:lnTo>
                  <a:lnTo>
                    <a:pt x="56170" y="74786"/>
                  </a:lnTo>
                  <a:lnTo>
                    <a:pt x="54995" y="84952"/>
                  </a:lnTo>
                  <a:lnTo>
                    <a:pt x="50701" y="92900"/>
                  </a:lnTo>
                  <a:lnTo>
                    <a:pt x="36572" y="104849"/>
                  </a:lnTo>
                  <a:lnTo>
                    <a:pt x="21713" y="110941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671945" y="3201501"/>
              <a:ext cx="174193" cy="505452"/>
            </a:xfrm>
            <a:custGeom>
              <a:avLst/>
              <a:gdLst/>
              <a:ahLst/>
              <a:cxnLst/>
              <a:rect l="0" t="0" r="0" b="0"/>
              <a:pathLst>
                <a:path w="174193" h="505452">
                  <a:moveTo>
                    <a:pt x="136870" y="115897"/>
                  </a:moveTo>
                  <a:lnTo>
                    <a:pt x="145203" y="78418"/>
                  </a:lnTo>
                  <a:lnTo>
                    <a:pt x="144083" y="54786"/>
                  </a:lnTo>
                  <a:lnTo>
                    <a:pt x="135786" y="32584"/>
                  </a:lnTo>
                  <a:lnTo>
                    <a:pt x="112373" y="5944"/>
                  </a:lnTo>
                  <a:lnTo>
                    <a:pt x="102991" y="1650"/>
                  </a:lnTo>
                  <a:lnTo>
                    <a:pt x="83208" y="0"/>
                  </a:lnTo>
                  <a:lnTo>
                    <a:pt x="65837" y="6285"/>
                  </a:lnTo>
                  <a:lnTo>
                    <a:pt x="35621" y="29384"/>
                  </a:lnTo>
                  <a:lnTo>
                    <a:pt x="14194" y="55168"/>
                  </a:lnTo>
                  <a:lnTo>
                    <a:pt x="6308" y="77987"/>
                  </a:lnTo>
                  <a:lnTo>
                    <a:pt x="3974" y="103728"/>
                  </a:lnTo>
                  <a:lnTo>
                    <a:pt x="6835" y="130765"/>
                  </a:lnTo>
                  <a:lnTo>
                    <a:pt x="15126" y="152141"/>
                  </a:lnTo>
                  <a:lnTo>
                    <a:pt x="20612" y="161117"/>
                  </a:lnTo>
                  <a:lnTo>
                    <a:pt x="30119" y="167100"/>
                  </a:lnTo>
                  <a:lnTo>
                    <a:pt x="56280" y="173749"/>
                  </a:lnTo>
                  <a:lnTo>
                    <a:pt x="81165" y="170464"/>
                  </a:lnTo>
                  <a:lnTo>
                    <a:pt x="111786" y="155461"/>
                  </a:lnTo>
                  <a:lnTo>
                    <a:pt x="126892" y="141670"/>
                  </a:lnTo>
                  <a:lnTo>
                    <a:pt x="137505" y="123842"/>
                  </a:lnTo>
                  <a:lnTo>
                    <a:pt x="141972" y="121193"/>
                  </a:lnTo>
                  <a:lnTo>
                    <a:pt x="146121" y="122937"/>
                  </a:lnTo>
                  <a:lnTo>
                    <a:pt x="150056" y="127609"/>
                  </a:lnTo>
                  <a:lnTo>
                    <a:pt x="157542" y="178305"/>
                  </a:lnTo>
                  <a:lnTo>
                    <a:pt x="164702" y="234603"/>
                  </a:lnTo>
                  <a:lnTo>
                    <a:pt x="168513" y="295739"/>
                  </a:lnTo>
                  <a:lnTo>
                    <a:pt x="174192" y="355967"/>
                  </a:lnTo>
                  <a:lnTo>
                    <a:pt x="166816" y="419425"/>
                  </a:lnTo>
                  <a:lnTo>
                    <a:pt x="163853" y="434062"/>
                  </a:lnTo>
                  <a:lnTo>
                    <a:pt x="151202" y="456565"/>
                  </a:lnTo>
                  <a:lnTo>
                    <a:pt x="133881" y="473195"/>
                  </a:lnTo>
                  <a:lnTo>
                    <a:pt x="114485" y="484486"/>
                  </a:lnTo>
                  <a:lnTo>
                    <a:pt x="54663" y="496667"/>
                  </a:lnTo>
                  <a:lnTo>
                    <a:pt x="0" y="5054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882515" y="3191055"/>
              <a:ext cx="126343" cy="199130"/>
            </a:xfrm>
            <a:custGeom>
              <a:avLst/>
              <a:gdLst/>
              <a:ahLst/>
              <a:cxnLst/>
              <a:rect l="0" t="0" r="0" b="0"/>
              <a:pathLst>
                <a:path w="126343" h="199130">
                  <a:moveTo>
                    <a:pt x="0" y="94757"/>
                  </a:moveTo>
                  <a:lnTo>
                    <a:pt x="14654" y="149898"/>
                  </a:lnTo>
                  <a:lnTo>
                    <a:pt x="25858" y="198672"/>
                  </a:lnTo>
                  <a:lnTo>
                    <a:pt x="25427" y="199129"/>
                  </a:lnTo>
                  <a:lnTo>
                    <a:pt x="6658" y="146114"/>
                  </a:lnTo>
                  <a:lnTo>
                    <a:pt x="1973" y="109844"/>
                  </a:lnTo>
                  <a:lnTo>
                    <a:pt x="6173" y="75051"/>
                  </a:lnTo>
                  <a:lnTo>
                    <a:pt x="14832" y="56363"/>
                  </a:lnTo>
                  <a:lnTo>
                    <a:pt x="27649" y="40258"/>
                  </a:lnTo>
                  <a:lnTo>
                    <a:pt x="54595" y="19208"/>
                  </a:lnTo>
                  <a:lnTo>
                    <a:pt x="84806" y="621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013895" y="3232357"/>
              <a:ext cx="173947" cy="169270"/>
            </a:xfrm>
            <a:custGeom>
              <a:avLst/>
              <a:gdLst/>
              <a:ahLst/>
              <a:cxnLst/>
              <a:rect l="0" t="0" r="0" b="0"/>
              <a:pathLst>
                <a:path w="173947" h="169270">
                  <a:moveTo>
                    <a:pt x="121304" y="74512"/>
                  </a:moveTo>
                  <a:lnTo>
                    <a:pt x="121304" y="52155"/>
                  </a:lnTo>
                  <a:lnTo>
                    <a:pt x="110125" y="21484"/>
                  </a:lnTo>
                  <a:lnTo>
                    <a:pt x="95278" y="6880"/>
                  </a:lnTo>
                  <a:lnTo>
                    <a:pt x="86406" y="1348"/>
                  </a:lnTo>
                  <a:lnTo>
                    <a:pt x="76982" y="0"/>
                  </a:lnTo>
                  <a:lnTo>
                    <a:pt x="57151" y="4741"/>
                  </a:lnTo>
                  <a:lnTo>
                    <a:pt x="31846" y="20564"/>
                  </a:lnTo>
                  <a:lnTo>
                    <a:pt x="9530" y="45659"/>
                  </a:lnTo>
                  <a:lnTo>
                    <a:pt x="1436" y="71437"/>
                  </a:lnTo>
                  <a:lnTo>
                    <a:pt x="0" y="112596"/>
                  </a:lnTo>
                  <a:lnTo>
                    <a:pt x="5390" y="134722"/>
                  </a:lnTo>
                  <a:lnTo>
                    <a:pt x="15584" y="152355"/>
                  </a:lnTo>
                  <a:lnTo>
                    <a:pt x="22748" y="156823"/>
                  </a:lnTo>
                  <a:lnTo>
                    <a:pt x="40066" y="158668"/>
                  </a:lnTo>
                  <a:lnTo>
                    <a:pt x="48428" y="155182"/>
                  </a:lnTo>
                  <a:lnTo>
                    <a:pt x="63958" y="141951"/>
                  </a:lnTo>
                  <a:lnTo>
                    <a:pt x="80265" y="114771"/>
                  </a:lnTo>
                  <a:lnTo>
                    <a:pt x="92507" y="78902"/>
                  </a:lnTo>
                  <a:lnTo>
                    <a:pt x="95087" y="75099"/>
                  </a:lnTo>
                  <a:lnTo>
                    <a:pt x="96807" y="77243"/>
                  </a:lnTo>
                  <a:lnTo>
                    <a:pt x="114699" y="138459"/>
                  </a:lnTo>
                  <a:lnTo>
                    <a:pt x="130525" y="163909"/>
                  </a:lnTo>
                  <a:lnTo>
                    <a:pt x="137980" y="168035"/>
                  </a:lnTo>
                  <a:lnTo>
                    <a:pt x="173946" y="169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208484" y="3212113"/>
              <a:ext cx="137433" cy="181990"/>
            </a:xfrm>
            <a:custGeom>
              <a:avLst/>
              <a:gdLst/>
              <a:ahLst/>
              <a:cxnLst/>
              <a:rect l="0" t="0" r="0" b="0"/>
              <a:pathLst>
                <a:path w="137433" h="181990">
                  <a:moveTo>
                    <a:pt x="105699" y="0"/>
                  </a:moveTo>
                  <a:lnTo>
                    <a:pt x="47082" y="5589"/>
                  </a:lnTo>
                  <a:lnTo>
                    <a:pt x="26615" y="14572"/>
                  </a:lnTo>
                  <a:lnTo>
                    <a:pt x="17881" y="20243"/>
                  </a:lnTo>
                  <a:lnTo>
                    <a:pt x="5058" y="35903"/>
                  </a:lnTo>
                  <a:lnTo>
                    <a:pt x="0" y="44992"/>
                  </a:lnTo>
                  <a:lnTo>
                    <a:pt x="138" y="52221"/>
                  </a:lnTo>
                  <a:lnTo>
                    <a:pt x="3740" y="58211"/>
                  </a:lnTo>
                  <a:lnTo>
                    <a:pt x="9650" y="63373"/>
                  </a:lnTo>
                  <a:lnTo>
                    <a:pt x="28696" y="69110"/>
                  </a:lnTo>
                  <a:lnTo>
                    <a:pt x="84207" y="81500"/>
                  </a:lnTo>
                  <a:lnTo>
                    <a:pt x="114929" y="92648"/>
                  </a:lnTo>
                  <a:lnTo>
                    <a:pt x="131638" y="103958"/>
                  </a:lnTo>
                  <a:lnTo>
                    <a:pt x="135860" y="112589"/>
                  </a:lnTo>
                  <a:lnTo>
                    <a:pt x="137432" y="134657"/>
                  </a:lnTo>
                  <a:lnTo>
                    <a:pt x="133873" y="144754"/>
                  </a:lnTo>
                  <a:lnTo>
                    <a:pt x="120561" y="162211"/>
                  </a:lnTo>
                  <a:lnTo>
                    <a:pt x="87746" y="179604"/>
                  </a:lnTo>
                  <a:lnTo>
                    <a:pt x="64964" y="181989"/>
                  </a:lnTo>
                  <a:lnTo>
                    <a:pt x="9894" y="170915"/>
                  </a:lnTo>
                  <a:lnTo>
                    <a:pt x="414" y="1684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387882" y="3206523"/>
              <a:ext cx="165563" cy="200039"/>
            </a:xfrm>
            <a:custGeom>
              <a:avLst/>
              <a:gdLst/>
              <a:ahLst/>
              <a:cxnLst/>
              <a:rect l="0" t="0" r="0" b="0"/>
              <a:pathLst>
                <a:path w="165563" h="200039">
                  <a:moveTo>
                    <a:pt x="115814" y="5590"/>
                  </a:moveTo>
                  <a:lnTo>
                    <a:pt x="99046" y="0"/>
                  </a:lnTo>
                  <a:lnTo>
                    <a:pt x="81456" y="376"/>
                  </a:lnTo>
                  <a:lnTo>
                    <a:pt x="61939" y="5612"/>
                  </a:lnTo>
                  <a:lnTo>
                    <a:pt x="41567" y="15738"/>
                  </a:lnTo>
                  <a:lnTo>
                    <a:pt x="27053" y="31157"/>
                  </a:lnTo>
                  <a:lnTo>
                    <a:pt x="17873" y="50878"/>
                  </a:lnTo>
                  <a:lnTo>
                    <a:pt x="13793" y="75241"/>
                  </a:lnTo>
                  <a:lnTo>
                    <a:pt x="16215" y="84779"/>
                  </a:lnTo>
                  <a:lnTo>
                    <a:pt x="21338" y="92308"/>
                  </a:lnTo>
                  <a:lnTo>
                    <a:pt x="28264" y="98496"/>
                  </a:lnTo>
                  <a:lnTo>
                    <a:pt x="48437" y="105373"/>
                  </a:lnTo>
                  <a:lnTo>
                    <a:pt x="99515" y="109788"/>
                  </a:lnTo>
                  <a:lnTo>
                    <a:pt x="135161" y="121731"/>
                  </a:lnTo>
                  <a:lnTo>
                    <a:pt x="162361" y="140088"/>
                  </a:lnTo>
                  <a:lnTo>
                    <a:pt x="165562" y="146728"/>
                  </a:lnTo>
                  <a:lnTo>
                    <a:pt x="165357" y="153494"/>
                  </a:lnTo>
                  <a:lnTo>
                    <a:pt x="148217" y="186753"/>
                  </a:lnTo>
                  <a:lnTo>
                    <a:pt x="138586" y="193046"/>
                  </a:lnTo>
                  <a:lnTo>
                    <a:pt x="112287" y="200038"/>
                  </a:lnTo>
                  <a:lnTo>
                    <a:pt x="50083" y="196121"/>
                  </a:lnTo>
                  <a:lnTo>
                    <a:pt x="0" y="1845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545810" y="2991014"/>
              <a:ext cx="52644" cy="379027"/>
            </a:xfrm>
            <a:custGeom>
              <a:avLst/>
              <a:gdLst/>
              <a:ahLst/>
              <a:cxnLst/>
              <a:rect l="0" t="0" r="0" b="0"/>
              <a:pathLst>
                <a:path w="52644" h="379027">
                  <a:moveTo>
                    <a:pt x="0" y="0"/>
                  </a:moveTo>
                  <a:lnTo>
                    <a:pt x="0" y="58617"/>
                  </a:lnTo>
                  <a:lnTo>
                    <a:pt x="8333" y="118333"/>
                  </a:lnTo>
                  <a:lnTo>
                    <a:pt x="18645" y="177930"/>
                  </a:lnTo>
                  <a:lnTo>
                    <a:pt x="31802" y="230249"/>
                  </a:lnTo>
                  <a:lnTo>
                    <a:pt x="39058" y="283861"/>
                  </a:lnTo>
                  <a:lnTo>
                    <a:pt x="47100" y="343201"/>
                  </a:lnTo>
                  <a:lnTo>
                    <a:pt x="52643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670186" y="3201410"/>
              <a:ext cx="212537" cy="192824"/>
            </a:xfrm>
            <a:custGeom>
              <a:avLst/>
              <a:gdLst/>
              <a:ahLst/>
              <a:cxnLst/>
              <a:rect l="0" t="0" r="0" b="0"/>
              <a:pathLst>
                <a:path w="212537" h="192824">
                  <a:moveTo>
                    <a:pt x="117779" y="115988"/>
                  </a:moveTo>
                  <a:lnTo>
                    <a:pt x="114660" y="73296"/>
                  </a:lnTo>
                  <a:lnTo>
                    <a:pt x="103125" y="31645"/>
                  </a:lnTo>
                  <a:lnTo>
                    <a:pt x="90210" y="13771"/>
                  </a:lnTo>
                  <a:lnTo>
                    <a:pt x="81852" y="5729"/>
                  </a:lnTo>
                  <a:lnTo>
                    <a:pt x="71601" y="1538"/>
                  </a:lnTo>
                  <a:lnTo>
                    <a:pt x="47733" y="0"/>
                  </a:lnTo>
                  <a:lnTo>
                    <a:pt x="37156" y="3568"/>
                  </a:lnTo>
                  <a:lnTo>
                    <a:pt x="19166" y="16890"/>
                  </a:lnTo>
                  <a:lnTo>
                    <a:pt x="6491" y="37629"/>
                  </a:lnTo>
                  <a:lnTo>
                    <a:pt x="1473" y="49711"/>
                  </a:lnTo>
                  <a:lnTo>
                    <a:pt x="0" y="94660"/>
                  </a:lnTo>
                  <a:lnTo>
                    <a:pt x="6973" y="133845"/>
                  </a:lnTo>
                  <a:lnTo>
                    <a:pt x="22037" y="162093"/>
                  </a:lnTo>
                  <a:lnTo>
                    <a:pt x="41318" y="185280"/>
                  </a:lnTo>
                  <a:lnTo>
                    <a:pt x="50428" y="189089"/>
                  </a:lnTo>
                  <a:lnTo>
                    <a:pt x="73027" y="190201"/>
                  </a:lnTo>
                  <a:lnTo>
                    <a:pt x="82096" y="186520"/>
                  </a:lnTo>
                  <a:lnTo>
                    <a:pt x="95291" y="173072"/>
                  </a:lnTo>
                  <a:lnTo>
                    <a:pt x="113294" y="134673"/>
                  </a:lnTo>
                  <a:lnTo>
                    <a:pt x="120855" y="109864"/>
                  </a:lnTo>
                  <a:lnTo>
                    <a:pt x="124509" y="107226"/>
                  </a:lnTo>
                  <a:lnTo>
                    <a:pt x="128115" y="111316"/>
                  </a:lnTo>
                  <a:lnTo>
                    <a:pt x="152468" y="166025"/>
                  </a:lnTo>
                  <a:lnTo>
                    <a:pt x="165952" y="180340"/>
                  </a:lnTo>
                  <a:lnTo>
                    <a:pt x="183643" y="190602"/>
                  </a:lnTo>
                  <a:lnTo>
                    <a:pt x="190934" y="192637"/>
                  </a:lnTo>
                  <a:lnTo>
                    <a:pt x="196965" y="192823"/>
                  </a:lnTo>
                  <a:lnTo>
                    <a:pt x="212536" y="1896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872194" y="3235040"/>
              <a:ext cx="115814" cy="158379"/>
            </a:xfrm>
            <a:custGeom>
              <a:avLst/>
              <a:gdLst/>
              <a:ahLst/>
              <a:cxnLst/>
              <a:rect l="0" t="0" r="0" b="0"/>
              <a:pathLst>
                <a:path w="115814" h="158379">
                  <a:moveTo>
                    <a:pt x="0" y="50772"/>
                  </a:moveTo>
                  <a:lnTo>
                    <a:pt x="3119" y="104916"/>
                  </a:lnTo>
                  <a:lnTo>
                    <a:pt x="15618" y="158378"/>
                  </a:lnTo>
                  <a:lnTo>
                    <a:pt x="15091" y="157604"/>
                  </a:lnTo>
                  <a:lnTo>
                    <a:pt x="3893" y="113497"/>
                  </a:lnTo>
                  <a:lnTo>
                    <a:pt x="769" y="60519"/>
                  </a:lnTo>
                  <a:lnTo>
                    <a:pt x="2681" y="34047"/>
                  </a:lnTo>
                  <a:lnTo>
                    <a:pt x="11330" y="10583"/>
                  </a:lnTo>
                  <a:lnTo>
                    <a:pt x="19252" y="4092"/>
                  </a:lnTo>
                  <a:lnTo>
                    <a:pt x="29212" y="935"/>
                  </a:lnTo>
                  <a:lnTo>
                    <a:pt x="40531" y="0"/>
                  </a:lnTo>
                  <a:lnTo>
                    <a:pt x="50417" y="2886"/>
                  </a:lnTo>
                  <a:lnTo>
                    <a:pt x="67641" y="15451"/>
                  </a:lnTo>
                  <a:lnTo>
                    <a:pt x="96592" y="52114"/>
                  </a:lnTo>
                  <a:lnTo>
                    <a:pt x="109598" y="83925"/>
                  </a:lnTo>
                  <a:lnTo>
                    <a:pt x="114585" y="129764"/>
                  </a:lnTo>
                  <a:lnTo>
                    <a:pt x="115813" y="156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058945" y="2986902"/>
              <a:ext cx="127590" cy="445989"/>
            </a:xfrm>
            <a:custGeom>
              <a:avLst/>
              <a:gdLst/>
              <a:ahLst/>
              <a:cxnLst/>
              <a:rect l="0" t="0" r="0" b="0"/>
              <a:pathLst>
                <a:path w="127590" h="445989">
                  <a:moveTo>
                    <a:pt x="97518" y="372609"/>
                  </a:moveTo>
                  <a:lnTo>
                    <a:pt x="94398" y="329918"/>
                  </a:lnTo>
                  <a:lnTo>
                    <a:pt x="87943" y="310352"/>
                  </a:lnTo>
                  <a:lnTo>
                    <a:pt x="77275" y="293857"/>
                  </a:lnTo>
                  <a:lnTo>
                    <a:pt x="68814" y="289692"/>
                  </a:lnTo>
                  <a:lnTo>
                    <a:pt x="46936" y="288184"/>
                  </a:lnTo>
                  <a:lnTo>
                    <a:pt x="27854" y="294533"/>
                  </a:lnTo>
                  <a:lnTo>
                    <a:pt x="19489" y="299502"/>
                  </a:lnTo>
                  <a:lnTo>
                    <a:pt x="7077" y="320620"/>
                  </a:lnTo>
                  <a:lnTo>
                    <a:pt x="0" y="347163"/>
                  </a:lnTo>
                  <a:lnTo>
                    <a:pt x="4989" y="395919"/>
                  </a:lnTo>
                  <a:lnTo>
                    <a:pt x="11940" y="420404"/>
                  </a:lnTo>
                  <a:lnTo>
                    <a:pt x="22829" y="439085"/>
                  </a:lnTo>
                  <a:lnTo>
                    <a:pt x="30178" y="443833"/>
                  </a:lnTo>
                  <a:lnTo>
                    <a:pt x="47702" y="445988"/>
                  </a:lnTo>
                  <a:lnTo>
                    <a:pt x="64069" y="439927"/>
                  </a:lnTo>
                  <a:lnTo>
                    <a:pt x="71709" y="435036"/>
                  </a:lnTo>
                  <a:lnTo>
                    <a:pt x="93640" y="405794"/>
                  </a:lnTo>
                  <a:lnTo>
                    <a:pt x="113606" y="344416"/>
                  </a:lnTo>
                  <a:lnTo>
                    <a:pt x="123992" y="288607"/>
                  </a:lnTo>
                  <a:lnTo>
                    <a:pt x="127589" y="239055"/>
                  </a:lnTo>
                  <a:lnTo>
                    <a:pt x="127485" y="183299"/>
                  </a:lnTo>
                  <a:lnTo>
                    <a:pt x="121735" y="133764"/>
                  </a:lnTo>
                  <a:lnTo>
                    <a:pt x="118341" y="78012"/>
                  </a:lnTo>
                  <a:lnTo>
                    <a:pt x="107307" y="19186"/>
                  </a:lnTo>
                  <a:lnTo>
                    <a:pt x="104044" y="7143"/>
                  </a:lnTo>
                  <a:lnTo>
                    <a:pt x="99529" y="1453"/>
                  </a:lnTo>
                  <a:lnTo>
                    <a:pt x="94179" y="0"/>
                  </a:lnTo>
                  <a:lnTo>
                    <a:pt x="88273" y="1371"/>
                  </a:lnTo>
                  <a:lnTo>
                    <a:pt x="83166" y="8133"/>
                  </a:lnTo>
                  <a:lnTo>
                    <a:pt x="71559" y="45598"/>
                  </a:lnTo>
                  <a:lnTo>
                    <a:pt x="68769" y="91403"/>
                  </a:lnTo>
                  <a:lnTo>
                    <a:pt x="74595" y="151986"/>
                  </a:lnTo>
                  <a:lnTo>
                    <a:pt x="79028" y="211703"/>
                  </a:lnTo>
                  <a:lnTo>
                    <a:pt x="84630" y="266442"/>
                  </a:lnTo>
                  <a:lnTo>
                    <a:pt x="89410" y="316586"/>
                  </a:lnTo>
                  <a:lnTo>
                    <a:pt x="104856" y="378966"/>
                  </a:lnTo>
                  <a:lnTo>
                    <a:pt x="118575" y="4041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269267" y="3180527"/>
              <a:ext cx="150877" cy="231628"/>
            </a:xfrm>
            <a:custGeom>
              <a:avLst/>
              <a:gdLst/>
              <a:ahLst/>
              <a:cxnLst/>
              <a:rect l="0" t="0" r="0" b="0"/>
              <a:pathLst>
                <a:path w="150877" h="231628">
                  <a:moveTo>
                    <a:pt x="97766" y="0"/>
                  </a:moveTo>
                  <a:lnTo>
                    <a:pt x="45061" y="19128"/>
                  </a:lnTo>
                  <a:lnTo>
                    <a:pt x="29108" y="30338"/>
                  </a:lnTo>
                  <a:lnTo>
                    <a:pt x="17338" y="46239"/>
                  </a:lnTo>
                  <a:lnTo>
                    <a:pt x="250" y="85043"/>
                  </a:lnTo>
                  <a:lnTo>
                    <a:pt x="0" y="94130"/>
                  </a:lnTo>
                  <a:lnTo>
                    <a:pt x="5961" y="110465"/>
                  </a:lnTo>
                  <a:lnTo>
                    <a:pt x="19529" y="122405"/>
                  </a:lnTo>
                  <a:lnTo>
                    <a:pt x="28061" y="127227"/>
                  </a:lnTo>
                  <a:lnTo>
                    <a:pt x="46899" y="129465"/>
                  </a:lnTo>
                  <a:lnTo>
                    <a:pt x="105235" y="127923"/>
                  </a:lnTo>
                  <a:lnTo>
                    <a:pt x="127992" y="132114"/>
                  </a:lnTo>
                  <a:lnTo>
                    <a:pt x="136634" y="137209"/>
                  </a:lnTo>
                  <a:lnTo>
                    <a:pt x="149356" y="152229"/>
                  </a:lnTo>
                  <a:lnTo>
                    <a:pt x="150876" y="159978"/>
                  </a:lnTo>
                  <a:lnTo>
                    <a:pt x="149551" y="167483"/>
                  </a:lnTo>
                  <a:lnTo>
                    <a:pt x="141838" y="182061"/>
                  </a:lnTo>
                  <a:lnTo>
                    <a:pt x="130611" y="196340"/>
                  </a:lnTo>
                  <a:lnTo>
                    <a:pt x="99959" y="217532"/>
                  </a:lnTo>
                  <a:lnTo>
                    <a:pt x="43954" y="228843"/>
                  </a:lnTo>
                  <a:lnTo>
                    <a:pt x="13538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535489" y="3391097"/>
              <a:ext cx="45575" cy="147400"/>
            </a:xfrm>
            <a:custGeom>
              <a:avLst/>
              <a:gdLst/>
              <a:ahLst/>
              <a:cxnLst/>
              <a:rect l="0" t="0" r="0" b="0"/>
              <a:pathLst>
                <a:path w="45575" h="147400">
                  <a:moveTo>
                    <a:pt x="0" y="0"/>
                  </a:moveTo>
                  <a:lnTo>
                    <a:pt x="27511" y="53875"/>
                  </a:lnTo>
                  <a:lnTo>
                    <a:pt x="45549" y="105448"/>
                  </a:lnTo>
                  <a:lnTo>
                    <a:pt x="45574" y="114752"/>
                  </a:lnTo>
                  <a:lnTo>
                    <a:pt x="39362" y="131329"/>
                  </a:lnTo>
                  <a:lnTo>
                    <a:pt x="31922" y="140257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802416" y="3194396"/>
              <a:ext cx="227913" cy="219440"/>
            </a:xfrm>
            <a:custGeom>
              <a:avLst/>
              <a:gdLst/>
              <a:ahLst/>
              <a:cxnLst/>
              <a:rect l="0" t="0" r="0" b="0"/>
              <a:pathLst>
                <a:path w="227913" h="219440">
                  <a:moveTo>
                    <a:pt x="154213" y="123002"/>
                  </a:moveTo>
                  <a:lnTo>
                    <a:pt x="148623" y="60909"/>
                  </a:lnTo>
                  <a:lnTo>
                    <a:pt x="133969" y="28565"/>
                  </a:lnTo>
                  <a:lnTo>
                    <a:pt x="118309" y="13569"/>
                  </a:lnTo>
                  <a:lnTo>
                    <a:pt x="98481" y="4175"/>
                  </a:lnTo>
                  <a:lnTo>
                    <a:pt x="74071" y="0"/>
                  </a:lnTo>
                  <a:lnTo>
                    <a:pt x="50744" y="4383"/>
                  </a:lnTo>
                  <a:lnTo>
                    <a:pt x="39610" y="8828"/>
                  </a:lnTo>
                  <a:lnTo>
                    <a:pt x="24119" y="23125"/>
                  </a:lnTo>
                  <a:lnTo>
                    <a:pt x="8821" y="54024"/>
                  </a:lnTo>
                  <a:lnTo>
                    <a:pt x="0" y="92815"/>
                  </a:lnTo>
                  <a:lnTo>
                    <a:pt x="506" y="130825"/>
                  </a:lnTo>
                  <a:lnTo>
                    <a:pt x="6350" y="153385"/>
                  </a:lnTo>
                  <a:lnTo>
                    <a:pt x="29166" y="193344"/>
                  </a:lnTo>
                  <a:lnTo>
                    <a:pt x="43654" y="208077"/>
                  </a:lnTo>
                  <a:lnTo>
                    <a:pt x="61792" y="218525"/>
                  </a:lnTo>
                  <a:lnTo>
                    <a:pt x="70372" y="219439"/>
                  </a:lnTo>
                  <a:lnTo>
                    <a:pt x="86145" y="214216"/>
                  </a:lnTo>
                  <a:lnTo>
                    <a:pt x="108178" y="198121"/>
                  </a:lnTo>
                  <a:lnTo>
                    <a:pt x="129525" y="167356"/>
                  </a:lnTo>
                  <a:lnTo>
                    <a:pt x="142057" y="124397"/>
                  </a:lnTo>
                  <a:lnTo>
                    <a:pt x="144939" y="126272"/>
                  </a:lnTo>
                  <a:lnTo>
                    <a:pt x="157704" y="145028"/>
                  </a:lnTo>
                  <a:lnTo>
                    <a:pt x="182978" y="177915"/>
                  </a:lnTo>
                  <a:lnTo>
                    <a:pt x="190937" y="183007"/>
                  </a:lnTo>
                  <a:lnTo>
                    <a:pt x="227912" y="1861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051819" y="3223489"/>
              <a:ext cx="125909" cy="167609"/>
            </a:xfrm>
            <a:custGeom>
              <a:avLst/>
              <a:gdLst/>
              <a:ahLst/>
              <a:cxnLst/>
              <a:rect l="0" t="0" r="0" b="0"/>
              <a:pathLst>
                <a:path w="125909" h="167609">
                  <a:moveTo>
                    <a:pt x="10095" y="51794"/>
                  </a:moveTo>
                  <a:lnTo>
                    <a:pt x="10095" y="105939"/>
                  </a:lnTo>
                  <a:lnTo>
                    <a:pt x="10095" y="160886"/>
                  </a:lnTo>
                  <a:lnTo>
                    <a:pt x="8925" y="165466"/>
                  </a:lnTo>
                  <a:lnTo>
                    <a:pt x="6975" y="163840"/>
                  </a:lnTo>
                  <a:lnTo>
                    <a:pt x="2859" y="149556"/>
                  </a:lnTo>
                  <a:lnTo>
                    <a:pt x="0" y="88946"/>
                  </a:lnTo>
                  <a:lnTo>
                    <a:pt x="1992" y="29064"/>
                  </a:lnTo>
                  <a:lnTo>
                    <a:pt x="10783" y="8157"/>
                  </a:lnTo>
                  <a:lnTo>
                    <a:pt x="17573" y="2816"/>
                  </a:lnTo>
                  <a:lnTo>
                    <a:pt x="25609" y="425"/>
                  </a:lnTo>
                  <a:lnTo>
                    <a:pt x="34475" y="0"/>
                  </a:lnTo>
                  <a:lnTo>
                    <a:pt x="50566" y="5768"/>
                  </a:lnTo>
                  <a:lnTo>
                    <a:pt x="79960" y="28535"/>
                  </a:lnTo>
                  <a:lnTo>
                    <a:pt x="95656" y="54262"/>
                  </a:lnTo>
                  <a:lnTo>
                    <a:pt x="118698" y="115182"/>
                  </a:lnTo>
                  <a:lnTo>
                    <a:pt x="125908" y="1676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224690" y="2944207"/>
              <a:ext cx="132022" cy="457989"/>
            </a:xfrm>
            <a:custGeom>
              <a:avLst/>
              <a:gdLst/>
              <a:ahLst/>
              <a:cxnLst/>
              <a:rect l="0" t="0" r="0" b="0"/>
              <a:pathLst>
                <a:path w="132022" h="457989">
                  <a:moveTo>
                    <a:pt x="110965" y="373191"/>
                  </a:moveTo>
                  <a:lnTo>
                    <a:pt x="107845" y="330499"/>
                  </a:lnTo>
                  <a:lnTo>
                    <a:pt x="105375" y="320163"/>
                  </a:lnTo>
                  <a:lnTo>
                    <a:pt x="100219" y="312102"/>
                  </a:lnTo>
                  <a:lnTo>
                    <a:pt x="85132" y="300027"/>
                  </a:lnTo>
                  <a:lnTo>
                    <a:pt x="60489" y="297000"/>
                  </a:lnTo>
                  <a:lnTo>
                    <a:pt x="45729" y="297830"/>
                  </a:lnTo>
                  <a:lnTo>
                    <a:pt x="33549" y="303063"/>
                  </a:lnTo>
                  <a:lnTo>
                    <a:pt x="13777" y="321356"/>
                  </a:lnTo>
                  <a:lnTo>
                    <a:pt x="3429" y="348203"/>
                  </a:lnTo>
                  <a:lnTo>
                    <a:pt x="0" y="377293"/>
                  </a:lnTo>
                  <a:lnTo>
                    <a:pt x="10289" y="435515"/>
                  </a:lnTo>
                  <a:lnTo>
                    <a:pt x="15772" y="443986"/>
                  </a:lnTo>
                  <a:lnTo>
                    <a:pt x="31222" y="456518"/>
                  </a:lnTo>
                  <a:lnTo>
                    <a:pt x="39086" y="457988"/>
                  </a:lnTo>
                  <a:lnTo>
                    <a:pt x="46668" y="456628"/>
                  </a:lnTo>
                  <a:lnTo>
                    <a:pt x="54062" y="453382"/>
                  </a:lnTo>
                  <a:lnTo>
                    <a:pt x="75647" y="432046"/>
                  </a:lnTo>
                  <a:lnTo>
                    <a:pt x="102602" y="371698"/>
                  </a:lnTo>
                  <a:lnTo>
                    <a:pt x="123351" y="311154"/>
                  </a:lnTo>
                  <a:lnTo>
                    <a:pt x="129452" y="254594"/>
                  </a:lnTo>
                  <a:lnTo>
                    <a:pt x="131260" y="193381"/>
                  </a:lnTo>
                  <a:lnTo>
                    <a:pt x="131796" y="130791"/>
                  </a:lnTo>
                  <a:lnTo>
                    <a:pt x="131954" y="73381"/>
                  </a:lnTo>
                  <a:lnTo>
                    <a:pt x="126413" y="30504"/>
                  </a:lnTo>
                  <a:lnTo>
                    <a:pt x="117440" y="9926"/>
                  </a:lnTo>
                  <a:lnTo>
                    <a:pt x="111772" y="1162"/>
                  </a:lnTo>
                  <a:lnTo>
                    <a:pt x="105654" y="0"/>
                  </a:lnTo>
                  <a:lnTo>
                    <a:pt x="99235" y="3904"/>
                  </a:lnTo>
                  <a:lnTo>
                    <a:pt x="87034" y="20720"/>
                  </a:lnTo>
                  <a:lnTo>
                    <a:pt x="74758" y="58835"/>
                  </a:lnTo>
                  <a:lnTo>
                    <a:pt x="71771" y="110032"/>
                  </a:lnTo>
                  <a:lnTo>
                    <a:pt x="80649" y="169910"/>
                  </a:lnTo>
                  <a:lnTo>
                    <a:pt x="90284" y="227952"/>
                  </a:lnTo>
                  <a:lnTo>
                    <a:pt x="100547" y="286483"/>
                  </a:lnTo>
                  <a:lnTo>
                    <a:pt x="110998" y="337751"/>
                  </a:lnTo>
                  <a:lnTo>
                    <a:pt x="127346" y="400543"/>
                  </a:lnTo>
                  <a:lnTo>
                    <a:pt x="132021" y="4258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641991" y="2957135"/>
              <a:ext cx="346432" cy="506632"/>
            </a:xfrm>
            <a:custGeom>
              <a:avLst/>
              <a:gdLst/>
              <a:ahLst/>
              <a:cxnLst/>
              <a:rect l="0" t="0" r="0" b="0"/>
              <a:pathLst>
                <a:path w="346432" h="506632">
                  <a:moveTo>
                    <a:pt x="125332" y="349734"/>
                  </a:moveTo>
                  <a:lnTo>
                    <a:pt x="115757" y="318452"/>
                  </a:lnTo>
                  <a:lnTo>
                    <a:pt x="105089" y="302296"/>
                  </a:lnTo>
                  <a:lnTo>
                    <a:pt x="89429" y="290436"/>
                  </a:lnTo>
                  <a:lnTo>
                    <a:pt x="80340" y="285635"/>
                  </a:lnTo>
                  <a:lnTo>
                    <a:pt x="71941" y="284775"/>
                  </a:lnTo>
                  <a:lnTo>
                    <a:pt x="56369" y="290058"/>
                  </a:lnTo>
                  <a:lnTo>
                    <a:pt x="34448" y="306185"/>
                  </a:lnTo>
                  <a:lnTo>
                    <a:pt x="18725" y="331372"/>
                  </a:lnTo>
                  <a:lnTo>
                    <a:pt x="4102" y="372493"/>
                  </a:lnTo>
                  <a:lnTo>
                    <a:pt x="0" y="424463"/>
                  </a:lnTo>
                  <a:lnTo>
                    <a:pt x="1778" y="449627"/>
                  </a:lnTo>
                  <a:lnTo>
                    <a:pt x="28358" y="498040"/>
                  </a:lnTo>
                  <a:lnTo>
                    <a:pt x="36116" y="503587"/>
                  </a:lnTo>
                  <a:lnTo>
                    <a:pt x="44797" y="506115"/>
                  </a:lnTo>
                  <a:lnTo>
                    <a:pt x="54095" y="506631"/>
                  </a:lnTo>
                  <a:lnTo>
                    <a:pt x="70664" y="500964"/>
                  </a:lnTo>
                  <a:lnTo>
                    <a:pt x="78358" y="496178"/>
                  </a:lnTo>
                  <a:lnTo>
                    <a:pt x="100366" y="467084"/>
                  </a:lnTo>
                  <a:lnTo>
                    <a:pt x="121527" y="406926"/>
                  </a:lnTo>
                  <a:lnTo>
                    <a:pt x="139152" y="354851"/>
                  </a:lnTo>
                  <a:lnTo>
                    <a:pt x="151133" y="297828"/>
                  </a:lnTo>
                  <a:lnTo>
                    <a:pt x="155204" y="247917"/>
                  </a:lnTo>
                  <a:lnTo>
                    <a:pt x="156410" y="189714"/>
                  </a:lnTo>
                  <a:lnTo>
                    <a:pt x="156767" y="128016"/>
                  </a:lnTo>
                  <a:lnTo>
                    <a:pt x="155703" y="68790"/>
                  </a:lnTo>
                  <a:lnTo>
                    <a:pt x="145455" y="15559"/>
                  </a:lnTo>
                  <a:lnTo>
                    <a:pt x="142257" y="4118"/>
                  </a:lnTo>
                  <a:lnTo>
                    <a:pt x="138955" y="0"/>
                  </a:lnTo>
                  <a:lnTo>
                    <a:pt x="135584" y="765"/>
                  </a:lnTo>
                  <a:lnTo>
                    <a:pt x="132167" y="4784"/>
                  </a:lnTo>
                  <a:lnTo>
                    <a:pt x="121769" y="32797"/>
                  </a:lnTo>
                  <a:lnTo>
                    <a:pt x="116867" y="81912"/>
                  </a:lnTo>
                  <a:lnTo>
                    <a:pt x="115415" y="140918"/>
                  </a:lnTo>
                  <a:lnTo>
                    <a:pt x="114985" y="202855"/>
                  </a:lnTo>
                  <a:lnTo>
                    <a:pt x="114858" y="254482"/>
                  </a:lnTo>
                  <a:lnTo>
                    <a:pt x="122050" y="307782"/>
                  </a:lnTo>
                  <a:lnTo>
                    <a:pt x="124360" y="355371"/>
                  </a:lnTo>
                  <a:lnTo>
                    <a:pt x="128260" y="417615"/>
                  </a:lnTo>
                  <a:lnTo>
                    <a:pt x="130794" y="430083"/>
                  </a:lnTo>
                  <a:lnTo>
                    <a:pt x="134822" y="436055"/>
                  </a:lnTo>
                  <a:lnTo>
                    <a:pt x="139848" y="437697"/>
                  </a:lnTo>
                  <a:lnTo>
                    <a:pt x="145538" y="436452"/>
                  </a:lnTo>
                  <a:lnTo>
                    <a:pt x="173820" y="419982"/>
                  </a:lnTo>
                  <a:lnTo>
                    <a:pt x="235428" y="413837"/>
                  </a:lnTo>
                  <a:lnTo>
                    <a:pt x="271037" y="407592"/>
                  </a:lnTo>
                  <a:lnTo>
                    <a:pt x="298225" y="392743"/>
                  </a:lnTo>
                  <a:lnTo>
                    <a:pt x="310578" y="377038"/>
                  </a:lnTo>
                  <a:lnTo>
                    <a:pt x="315509" y="367937"/>
                  </a:lnTo>
                  <a:lnTo>
                    <a:pt x="317870" y="345346"/>
                  </a:lnTo>
                  <a:lnTo>
                    <a:pt x="313850" y="322047"/>
                  </a:lnTo>
                  <a:lnTo>
                    <a:pt x="304264" y="303893"/>
                  </a:lnTo>
                  <a:lnTo>
                    <a:pt x="296093" y="299287"/>
                  </a:lnTo>
                  <a:lnTo>
                    <a:pt x="274535" y="297287"/>
                  </a:lnTo>
                  <a:lnTo>
                    <a:pt x="255595" y="303417"/>
                  </a:lnTo>
                  <a:lnTo>
                    <a:pt x="239379" y="315111"/>
                  </a:lnTo>
                  <a:lnTo>
                    <a:pt x="224372" y="332006"/>
                  </a:lnTo>
                  <a:lnTo>
                    <a:pt x="208359" y="366838"/>
                  </a:lnTo>
                  <a:lnTo>
                    <a:pt x="201795" y="406794"/>
                  </a:lnTo>
                  <a:lnTo>
                    <a:pt x="205439" y="448269"/>
                  </a:lnTo>
                  <a:lnTo>
                    <a:pt x="213968" y="469957"/>
                  </a:lnTo>
                  <a:lnTo>
                    <a:pt x="219518" y="479015"/>
                  </a:lnTo>
                  <a:lnTo>
                    <a:pt x="227897" y="485054"/>
                  </a:lnTo>
                  <a:lnTo>
                    <a:pt x="249686" y="491765"/>
                  </a:lnTo>
                  <a:lnTo>
                    <a:pt x="282670" y="489953"/>
                  </a:lnTo>
                  <a:lnTo>
                    <a:pt x="334800" y="478712"/>
                  </a:lnTo>
                  <a:lnTo>
                    <a:pt x="346431" y="4760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029775" y="3251614"/>
              <a:ext cx="164414" cy="189966"/>
            </a:xfrm>
            <a:custGeom>
              <a:avLst/>
              <a:gdLst/>
              <a:ahLst/>
              <a:cxnLst/>
              <a:rect l="0" t="0" r="0" b="0"/>
              <a:pathLst>
                <a:path w="164414" h="189966">
                  <a:moveTo>
                    <a:pt x="137632" y="44726"/>
                  </a:moveTo>
                  <a:lnTo>
                    <a:pt x="132042" y="22369"/>
                  </a:lnTo>
                  <a:lnTo>
                    <a:pt x="126887" y="14614"/>
                  </a:lnTo>
                  <a:lnTo>
                    <a:pt x="111799" y="2877"/>
                  </a:lnTo>
                  <a:lnTo>
                    <a:pt x="93396" y="0"/>
                  </a:lnTo>
                  <a:lnTo>
                    <a:pt x="32160" y="13836"/>
                  </a:lnTo>
                  <a:lnTo>
                    <a:pt x="21694" y="17114"/>
                  </a:lnTo>
                  <a:lnTo>
                    <a:pt x="13547" y="22808"/>
                  </a:lnTo>
                  <a:lnTo>
                    <a:pt x="1374" y="38495"/>
                  </a:lnTo>
                  <a:lnTo>
                    <a:pt x="0" y="46421"/>
                  </a:lnTo>
                  <a:lnTo>
                    <a:pt x="1423" y="54045"/>
                  </a:lnTo>
                  <a:lnTo>
                    <a:pt x="4712" y="61467"/>
                  </a:lnTo>
                  <a:lnTo>
                    <a:pt x="10414" y="65246"/>
                  </a:lnTo>
                  <a:lnTo>
                    <a:pt x="72015" y="68230"/>
                  </a:lnTo>
                  <a:lnTo>
                    <a:pt x="126781" y="95106"/>
                  </a:lnTo>
                  <a:lnTo>
                    <a:pt x="153005" y="115285"/>
                  </a:lnTo>
                  <a:lnTo>
                    <a:pt x="162012" y="135358"/>
                  </a:lnTo>
                  <a:lnTo>
                    <a:pt x="164413" y="147261"/>
                  </a:lnTo>
                  <a:lnTo>
                    <a:pt x="163675" y="157536"/>
                  </a:lnTo>
                  <a:lnTo>
                    <a:pt x="156615" y="175193"/>
                  </a:lnTo>
                  <a:lnTo>
                    <a:pt x="149117" y="180837"/>
                  </a:lnTo>
                  <a:lnTo>
                    <a:pt x="128309" y="187108"/>
                  </a:lnTo>
                  <a:lnTo>
                    <a:pt x="76822" y="189965"/>
                  </a:lnTo>
                  <a:lnTo>
                    <a:pt x="27831" y="183597"/>
                  </a:lnTo>
                  <a:lnTo>
                    <a:pt x="761" y="1815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230577" y="3264464"/>
              <a:ext cx="147400" cy="171790"/>
            </a:xfrm>
            <a:custGeom>
              <a:avLst/>
              <a:gdLst/>
              <a:ahLst/>
              <a:cxnLst/>
              <a:rect l="0" t="0" r="0" b="0"/>
              <a:pathLst>
                <a:path w="147400" h="171790">
                  <a:moveTo>
                    <a:pt x="0" y="73991"/>
                  </a:moveTo>
                  <a:lnTo>
                    <a:pt x="37478" y="82324"/>
                  </a:lnTo>
                  <a:lnTo>
                    <a:pt x="72326" y="80749"/>
                  </a:lnTo>
                  <a:lnTo>
                    <a:pt x="83312" y="78496"/>
                  </a:lnTo>
                  <a:lnTo>
                    <a:pt x="101759" y="66634"/>
                  </a:lnTo>
                  <a:lnTo>
                    <a:pt x="109953" y="58558"/>
                  </a:lnTo>
                  <a:lnTo>
                    <a:pt x="114246" y="49664"/>
                  </a:lnTo>
                  <a:lnTo>
                    <a:pt x="115897" y="30424"/>
                  </a:lnTo>
                  <a:lnTo>
                    <a:pt x="112360" y="21549"/>
                  </a:lnTo>
                  <a:lnTo>
                    <a:pt x="99070" y="5450"/>
                  </a:lnTo>
                  <a:lnTo>
                    <a:pt x="90614" y="1390"/>
                  </a:lnTo>
                  <a:lnTo>
                    <a:pt x="71858" y="0"/>
                  </a:lnTo>
                  <a:lnTo>
                    <a:pt x="54944" y="6401"/>
                  </a:lnTo>
                  <a:lnTo>
                    <a:pt x="25021" y="29574"/>
                  </a:lnTo>
                  <a:lnTo>
                    <a:pt x="9233" y="55371"/>
                  </a:lnTo>
                  <a:lnTo>
                    <a:pt x="7223" y="78193"/>
                  </a:lnTo>
                  <a:lnTo>
                    <a:pt x="15465" y="125384"/>
                  </a:lnTo>
                  <a:lnTo>
                    <a:pt x="30579" y="152259"/>
                  </a:lnTo>
                  <a:lnTo>
                    <a:pt x="46346" y="164539"/>
                  </a:lnTo>
                  <a:lnTo>
                    <a:pt x="55463" y="169451"/>
                  </a:lnTo>
                  <a:lnTo>
                    <a:pt x="74953" y="171789"/>
                  </a:lnTo>
                  <a:lnTo>
                    <a:pt x="116061" y="163759"/>
                  </a:lnTo>
                  <a:lnTo>
                    <a:pt x="147399" y="1476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421832" y="3222641"/>
              <a:ext cx="124601" cy="170873"/>
            </a:xfrm>
            <a:custGeom>
              <a:avLst/>
              <a:gdLst/>
              <a:ahLst/>
              <a:cxnLst/>
              <a:rect l="0" t="0" r="0" b="0"/>
              <a:pathLst>
                <a:path w="124601" h="170873">
                  <a:moveTo>
                    <a:pt x="8787" y="84228"/>
                  </a:moveTo>
                  <a:lnTo>
                    <a:pt x="2721" y="116680"/>
                  </a:lnTo>
                  <a:lnTo>
                    <a:pt x="13345" y="168570"/>
                  </a:lnTo>
                  <a:lnTo>
                    <a:pt x="14166" y="170872"/>
                  </a:lnTo>
                  <a:lnTo>
                    <a:pt x="2177" y="116454"/>
                  </a:lnTo>
                  <a:lnTo>
                    <a:pt x="0" y="89972"/>
                  </a:lnTo>
                  <a:lnTo>
                    <a:pt x="5271" y="65724"/>
                  </a:lnTo>
                  <a:lnTo>
                    <a:pt x="9953" y="54345"/>
                  </a:lnTo>
                  <a:lnTo>
                    <a:pt x="24513" y="38581"/>
                  </a:lnTo>
                  <a:lnTo>
                    <a:pt x="62456" y="18929"/>
                  </a:lnTo>
                  <a:lnTo>
                    <a:pt x="1246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620131" y="3054185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61870"/>
                  </a:lnTo>
                  <a:lnTo>
                    <a:pt x="7236" y="218888"/>
                  </a:lnTo>
                  <a:lnTo>
                    <a:pt x="9879" y="280237"/>
                  </a:lnTo>
                  <a:lnTo>
                    <a:pt x="13456" y="332598"/>
                  </a:lnTo>
                  <a:lnTo>
                    <a:pt x="18805" y="371509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483261" y="3148942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31585"/>
                  </a:moveTo>
                  <a:lnTo>
                    <a:pt x="208533" y="17114"/>
                  </a:lnTo>
                  <a:lnTo>
                    <a:pt x="156832" y="8709"/>
                  </a:lnTo>
                  <a:lnTo>
                    <a:pt x="101559" y="1720"/>
                  </a:lnTo>
                  <a:lnTo>
                    <a:pt x="46750" y="3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775003" y="3209094"/>
              <a:ext cx="174588" cy="297817"/>
            </a:xfrm>
            <a:custGeom>
              <a:avLst/>
              <a:gdLst/>
              <a:ahLst/>
              <a:cxnLst/>
              <a:rect l="0" t="0" r="0" b="0"/>
              <a:pathLst>
                <a:path w="174588" h="297817">
                  <a:moveTo>
                    <a:pt x="129398" y="13547"/>
                  </a:moveTo>
                  <a:lnTo>
                    <a:pt x="112630" y="2369"/>
                  </a:lnTo>
                  <a:lnTo>
                    <a:pt x="91919" y="0"/>
                  </a:lnTo>
                  <a:lnTo>
                    <a:pt x="68288" y="4017"/>
                  </a:lnTo>
                  <a:lnTo>
                    <a:pt x="36421" y="19432"/>
                  </a:lnTo>
                  <a:lnTo>
                    <a:pt x="19445" y="32150"/>
                  </a:lnTo>
                  <a:lnTo>
                    <a:pt x="2323" y="58053"/>
                  </a:lnTo>
                  <a:lnTo>
                    <a:pt x="0" y="80901"/>
                  </a:lnTo>
                  <a:lnTo>
                    <a:pt x="1019" y="93545"/>
                  </a:lnTo>
                  <a:lnTo>
                    <a:pt x="6377" y="103144"/>
                  </a:lnTo>
                  <a:lnTo>
                    <a:pt x="24809" y="116929"/>
                  </a:lnTo>
                  <a:lnTo>
                    <a:pt x="85180" y="130843"/>
                  </a:lnTo>
                  <a:lnTo>
                    <a:pt x="118246" y="143448"/>
                  </a:lnTo>
                  <a:lnTo>
                    <a:pt x="155271" y="168668"/>
                  </a:lnTo>
                  <a:lnTo>
                    <a:pt x="172289" y="194819"/>
                  </a:lnTo>
                  <a:lnTo>
                    <a:pt x="174587" y="214605"/>
                  </a:lnTo>
                  <a:lnTo>
                    <a:pt x="173562" y="224795"/>
                  </a:lnTo>
                  <a:lnTo>
                    <a:pt x="169370" y="232757"/>
                  </a:lnTo>
                  <a:lnTo>
                    <a:pt x="155352" y="244725"/>
                  </a:lnTo>
                  <a:lnTo>
                    <a:pt x="97318" y="269393"/>
                  </a:lnTo>
                  <a:lnTo>
                    <a:pt x="36772" y="287242"/>
                  </a:lnTo>
                  <a:lnTo>
                    <a:pt x="3056" y="2978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3032207" y="153914"/>
            <a:ext cx="3495463" cy="639067"/>
            <a:chOff x="3032207" y="153914"/>
            <a:chExt cx="3495463" cy="639067"/>
          </a:xfrm>
        </p:grpSpPr>
        <p:sp>
          <p:nvSpPr>
            <p:cNvPr id="2" name="Freeform 1"/>
            <p:cNvSpPr/>
            <p:nvPr/>
          </p:nvSpPr>
          <p:spPr>
            <a:xfrm>
              <a:off x="3096041" y="187657"/>
              <a:ext cx="315133" cy="457882"/>
            </a:xfrm>
            <a:custGeom>
              <a:avLst/>
              <a:gdLst/>
              <a:ahLst/>
              <a:cxnLst/>
              <a:rect l="0" t="0" r="0" b="0"/>
              <a:pathLst>
                <a:path w="315133" h="457882">
                  <a:moveTo>
                    <a:pt x="20394" y="433524"/>
                  </a:moveTo>
                  <a:lnTo>
                    <a:pt x="13158" y="405968"/>
                  </a:lnTo>
                  <a:lnTo>
                    <a:pt x="13635" y="346626"/>
                  </a:lnTo>
                  <a:lnTo>
                    <a:pt x="15272" y="302101"/>
                  </a:lnTo>
                  <a:lnTo>
                    <a:pt x="10933" y="238848"/>
                  </a:lnTo>
                  <a:lnTo>
                    <a:pt x="10182" y="179310"/>
                  </a:lnTo>
                  <a:lnTo>
                    <a:pt x="2692" y="119186"/>
                  </a:lnTo>
                  <a:lnTo>
                    <a:pt x="0" y="56531"/>
                  </a:lnTo>
                  <a:lnTo>
                    <a:pt x="5057" y="4337"/>
                  </a:lnTo>
                  <a:lnTo>
                    <a:pt x="7830" y="0"/>
                  </a:lnTo>
                  <a:lnTo>
                    <a:pt x="10848" y="619"/>
                  </a:lnTo>
                  <a:lnTo>
                    <a:pt x="17321" y="10664"/>
                  </a:lnTo>
                  <a:lnTo>
                    <a:pt x="34490" y="66836"/>
                  </a:lnTo>
                  <a:lnTo>
                    <a:pt x="55717" y="119456"/>
                  </a:lnTo>
                  <a:lnTo>
                    <a:pt x="69724" y="170451"/>
                  </a:lnTo>
                  <a:lnTo>
                    <a:pt x="96011" y="232114"/>
                  </a:lnTo>
                  <a:lnTo>
                    <a:pt x="114941" y="294278"/>
                  </a:lnTo>
                  <a:lnTo>
                    <a:pt x="133840" y="347813"/>
                  </a:lnTo>
                  <a:lnTo>
                    <a:pt x="170260" y="409979"/>
                  </a:lnTo>
                  <a:lnTo>
                    <a:pt x="196356" y="440052"/>
                  </a:lnTo>
                  <a:lnTo>
                    <a:pt x="222659" y="455865"/>
                  </a:lnTo>
                  <a:lnTo>
                    <a:pt x="242481" y="457881"/>
                  </a:lnTo>
                  <a:lnTo>
                    <a:pt x="252680" y="456781"/>
                  </a:lnTo>
                  <a:lnTo>
                    <a:pt x="270251" y="446200"/>
                  </a:lnTo>
                  <a:lnTo>
                    <a:pt x="278213" y="438465"/>
                  </a:lnTo>
                  <a:lnTo>
                    <a:pt x="295006" y="399633"/>
                  </a:lnTo>
                  <a:lnTo>
                    <a:pt x="307391" y="351082"/>
                  </a:lnTo>
                  <a:lnTo>
                    <a:pt x="312881" y="294063"/>
                  </a:lnTo>
                  <a:lnTo>
                    <a:pt x="314507" y="232715"/>
                  </a:lnTo>
                  <a:lnTo>
                    <a:pt x="314989" y="170084"/>
                  </a:lnTo>
                  <a:lnTo>
                    <a:pt x="315132" y="112662"/>
                  </a:lnTo>
                  <a:lnTo>
                    <a:pt x="306850" y="49203"/>
                  </a:lnTo>
                  <a:lnTo>
                    <a:pt x="304663" y="22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477381" y="439512"/>
              <a:ext cx="186537" cy="181962"/>
            </a:xfrm>
            <a:custGeom>
              <a:avLst/>
              <a:gdLst/>
              <a:ahLst/>
              <a:cxnLst/>
              <a:rect l="0" t="0" r="0" b="0"/>
              <a:pathLst>
                <a:path w="186537" h="181962">
                  <a:moveTo>
                    <a:pt x="133893" y="65855"/>
                  </a:moveTo>
                  <a:lnTo>
                    <a:pt x="104043" y="14320"/>
                  </a:lnTo>
                  <a:lnTo>
                    <a:pt x="87871" y="2787"/>
                  </a:lnTo>
                  <a:lnTo>
                    <a:pt x="65865" y="0"/>
                  </a:lnTo>
                  <a:lnTo>
                    <a:pt x="42827" y="3831"/>
                  </a:lnTo>
                  <a:lnTo>
                    <a:pt x="24789" y="13333"/>
                  </a:lnTo>
                  <a:lnTo>
                    <a:pt x="12093" y="28474"/>
                  </a:lnTo>
                  <a:lnTo>
                    <a:pt x="7070" y="37425"/>
                  </a:lnTo>
                  <a:lnTo>
                    <a:pt x="0" y="77969"/>
                  </a:lnTo>
                  <a:lnTo>
                    <a:pt x="6016" y="134495"/>
                  </a:lnTo>
                  <a:lnTo>
                    <a:pt x="11938" y="158363"/>
                  </a:lnTo>
                  <a:lnTo>
                    <a:pt x="17495" y="167302"/>
                  </a:lnTo>
                  <a:lnTo>
                    <a:pt x="33028" y="180353"/>
                  </a:lnTo>
                  <a:lnTo>
                    <a:pt x="40913" y="181961"/>
                  </a:lnTo>
                  <a:lnTo>
                    <a:pt x="48510" y="180694"/>
                  </a:lnTo>
                  <a:lnTo>
                    <a:pt x="55914" y="177509"/>
                  </a:lnTo>
                  <a:lnTo>
                    <a:pt x="77513" y="156260"/>
                  </a:lnTo>
                  <a:lnTo>
                    <a:pt x="93141" y="127737"/>
                  </a:lnTo>
                  <a:lnTo>
                    <a:pt x="104220" y="64761"/>
                  </a:lnTo>
                  <a:lnTo>
                    <a:pt x="109007" y="46652"/>
                  </a:lnTo>
                  <a:lnTo>
                    <a:pt x="110283" y="48374"/>
                  </a:lnTo>
                  <a:lnTo>
                    <a:pt x="127341" y="108795"/>
                  </a:lnTo>
                  <a:lnTo>
                    <a:pt x="143130" y="134210"/>
                  </a:lnTo>
                  <a:lnTo>
                    <a:pt x="159055" y="146148"/>
                  </a:lnTo>
                  <a:lnTo>
                    <a:pt x="174322" y="155353"/>
                  </a:lnTo>
                  <a:lnTo>
                    <a:pt x="186536" y="17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695502" y="189512"/>
              <a:ext cx="42115" cy="421141"/>
            </a:xfrm>
            <a:custGeom>
              <a:avLst/>
              <a:gdLst/>
              <a:ahLst/>
              <a:cxnLst/>
              <a:rect l="0" t="0" r="0" b="0"/>
              <a:pathLst>
                <a:path w="42115" h="421141">
                  <a:moveTo>
                    <a:pt x="0" y="0"/>
                  </a:moveTo>
                  <a:lnTo>
                    <a:pt x="5589" y="62093"/>
                  </a:lnTo>
                  <a:lnTo>
                    <a:pt x="9065" y="116794"/>
                  </a:lnTo>
                  <a:lnTo>
                    <a:pt x="17475" y="179698"/>
                  </a:lnTo>
                  <a:lnTo>
                    <a:pt x="21166" y="240678"/>
                  </a:lnTo>
                  <a:lnTo>
                    <a:pt x="27978" y="296830"/>
                  </a:lnTo>
                  <a:lnTo>
                    <a:pt x="31687" y="349343"/>
                  </a:lnTo>
                  <a:lnTo>
                    <a:pt x="39708" y="400242"/>
                  </a:lnTo>
                  <a:lnTo>
                    <a:pt x="42114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590217" y="336911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67879" y="3120"/>
                  </a:lnTo>
                  <a:lnTo>
                    <a:pt x="107332" y="16789"/>
                  </a:lnTo>
                  <a:lnTo>
                    <a:pt x="52354" y="20214"/>
                  </a:lnTo>
                  <a:lnTo>
                    <a:pt x="27948" y="2185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802982" y="442196"/>
              <a:ext cx="134677" cy="169865"/>
            </a:xfrm>
            <a:custGeom>
              <a:avLst/>
              <a:gdLst/>
              <a:ahLst/>
              <a:cxnLst/>
              <a:rect l="0" t="0" r="0" b="0"/>
              <a:pathLst>
                <a:path w="134677" h="169865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7019" y="132227"/>
                  </a:lnTo>
                  <a:lnTo>
                    <a:pt x="28182" y="150795"/>
                  </a:lnTo>
                  <a:lnTo>
                    <a:pt x="44061" y="163726"/>
                  </a:lnTo>
                  <a:lnTo>
                    <a:pt x="53209" y="168813"/>
                  </a:lnTo>
                  <a:lnTo>
                    <a:pt x="62817" y="169864"/>
                  </a:lnTo>
                  <a:lnTo>
                    <a:pt x="82851" y="164792"/>
                  </a:lnTo>
                  <a:lnTo>
                    <a:pt x="100334" y="148501"/>
                  </a:lnTo>
                  <a:lnTo>
                    <a:pt x="120211" y="113021"/>
                  </a:lnTo>
                  <a:lnTo>
                    <a:pt x="130390" y="72872"/>
                  </a:lnTo>
                  <a:lnTo>
                    <a:pt x="134676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990300" y="410611"/>
              <a:ext cx="94758" cy="190792"/>
            </a:xfrm>
            <a:custGeom>
              <a:avLst/>
              <a:gdLst/>
              <a:ahLst/>
              <a:cxnLst/>
              <a:rect l="0" t="0" r="0" b="0"/>
              <a:pathLst>
                <a:path w="94758" h="190792">
                  <a:moveTo>
                    <a:pt x="0" y="84228"/>
                  </a:moveTo>
                  <a:lnTo>
                    <a:pt x="17959" y="138103"/>
                  </a:lnTo>
                  <a:lnTo>
                    <a:pt x="35150" y="189675"/>
                  </a:lnTo>
                  <a:lnTo>
                    <a:pt x="36301" y="190791"/>
                  </a:lnTo>
                  <a:lnTo>
                    <a:pt x="23749" y="136366"/>
                  </a:lnTo>
                  <a:lnTo>
                    <a:pt x="6911" y="78572"/>
                  </a:lnTo>
                  <a:lnTo>
                    <a:pt x="9311" y="54808"/>
                  </a:lnTo>
                  <a:lnTo>
                    <a:pt x="13226" y="43558"/>
                  </a:lnTo>
                  <a:lnTo>
                    <a:pt x="26936" y="27938"/>
                  </a:lnTo>
                  <a:lnTo>
                    <a:pt x="57504" y="12567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123910" y="447014"/>
              <a:ext cx="192775" cy="163817"/>
            </a:xfrm>
            <a:custGeom>
              <a:avLst/>
              <a:gdLst/>
              <a:ahLst/>
              <a:cxnLst/>
              <a:rect l="0" t="0" r="0" b="0"/>
              <a:pathLst>
                <a:path w="192775" h="163817">
                  <a:moveTo>
                    <a:pt x="98017" y="110996"/>
                  </a:moveTo>
                  <a:lnTo>
                    <a:pt x="109195" y="99817"/>
                  </a:lnTo>
                  <a:lnTo>
                    <a:pt x="114684" y="81851"/>
                  </a:lnTo>
                  <a:lnTo>
                    <a:pt x="115953" y="59438"/>
                  </a:lnTo>
                  <a:lnTo>
                    <a:pt x="112618" y="37779"/>
                  </a:lnTo>
                  <a:lnTo>
                    <a:pt x="104116" y="19573"/>
                  </a:lnTo>
                  <a:lnTo>
                    <a:pt x="98574" y="11443"/>
                  </a:lnTo>
                  <a:lnTo>
                    <a:pt x="90199" y="6023"/>
                  </a:lnTo>
                  <a:lnTo>
                    <a:pt x="68416" y="0"/>
                  </a:lnTo>
                  <a:lnTo>
                    <a:pt x="58396" y="734"/>
                  </a:lnTo>
                  <a:lnTo>
                    <a:pt x="41023" y="7788"/>
                  </a:lnTo>
                  <a:lnTo>
                    <a:pt x="18089" y="30503"/>
                  </a:lnTo>
                  <a:lnTo>
                    <a:pt x="2065" y="59460"/>
                  </a:lnTo>
                  <a:lnTo>
                    <a:pt x="0" y="86141"/>
                  </a:lnTo>
                  <a:lnTo>
                    <a:pt x="4151" y="115157"/>
                  </a:lnTo>
                  <a:lnTo>
                    <a:pt x="13795" y="139752"/>
                  </a:lnTo>
                  <a:lnTo>
                    <a:pt x="29000" y="156142"/>
                  </a:lnTo>
                  <a:lnTo>
                    <a:pt x="37967" y="162150"/>
                  </a:lnTo>
                  <a:lnTo>
                    <a:pt x="47455" y="163816"/>
                  </a:lnTo>
                  <a:lnTo>
                    <a:pt x="67357" y="159428"/>
                  </a:lnTo>
                  <a:lnTo>
                    <a:pt x="92702" y="143803"/>
                  </a:lnTo>
                  <a:lnTo>
                    <a:pt x="104624" y="127917"/>
                  </a:lnTo>
                  <a:lnTo>
                    <a:pt x="121809" y="89122"/>
                  </a:lnTo>
                  <a:lnTo>
                    <a:pt x="125577" y="85885"/>
                  </a:lnTo>
                  <a:lnTo>
                    <a:pt x="129258" y="87236"/>
                  </a:lnTo>
                  <a:lnTo>
                    <a:pt x="174454" y="143081"/>
                  </a:lnTo>
                  <a:lnTo>
                    <a:pt x="192774" y="1531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337741" y="231626"/>
              <a:ext cx="52643" cy="379027"/>
            </a:xfrm>
            <a:custGeom>
              <a:avLst/>
              <a:gdLst/>
              <a:ahLst/>
              <a:cxnLst/>
              <a:rect l="0" t="0" r="0" b="0"/>
              <a:pathLst>
                <a:path w="52643" h="379027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11452" y="170555"/>
                  </a:lnTo>
                  <a:lnTo>
                    <a:pt x="21330" y="217431"/>
                  </a:lnTo>
                  <a:lnTo>
                    <a:pt x="31667" y="272655"/>
                  </a:lnTo>
                  <a:lnTo>
                    <a:pt x="42138" y="326062"/>
                  </a:lnTo>
                  <a:lnTo>
                    <a:pt x="52642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811523" y="242155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3119" y="60384"/>
                  </a:lnTo>
                  <a:lnTo>
                    <a:pt x="8333" y="114988"/>
                  </a:lnTo>
                  <a:lnTo>
                    <a:pt x="15684" y="174662"/>
                  </a:lnTo>
                  <a:lnTo>
                    <a:pt x="19996" y="237056"/>
                  </a:lnTo>
                  <a:lnTo>
                    <a:pt x="21912" y="287178"/>
                  </a:lnTo>
                  <a:lnTo>
                    <a:pt x="29328" y="337270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700649" y="153914"/>
              <a:ext cx="374087" cy="446211"/>
            </a:xfrm>
            <a:custGeom>
              <a:avLst/>
              <a:gdLst/>
              <a:ahLst/>
              <a:cxnLst/>
              <a:rect l="0" t="0" r="0" b="0"/>
              <a:pathLst>
                <a:path w="374087" h="446211">
                  <a:moveTo>
                    <a:pt x="5589" y="88241"/>
                  </a:moveTo>
                  <a:lnTo>
                    <a:pt x="0" y="71473"/>
                  </a:lnTo>
                  <a:lnTo>
                    <a:pt x="693" y="64194"/>
                  </a:lnTo>
                  <a:lnTo>
                    <a:pt x="7703" y="49868"/>
                  </a:lnTo>
                  <a:lnTo>
                    <a:pt x="24803" y="28648"/>
                  </a:lnTo>
                  <a:lnTo>
                    <a:pt x="50276" y="13132"/>
                  </a:lnTo>
                  <a:lnTo>
                    <a:pt x="85640" y="1126"/>
                  </a:lnTo>
                  <a:lnTo>
                    <a:pt x="109018" y="0"/>
                  </a:lnTo>
                  <a:lnTo>
                    <a:pt x="163272" y="11890"/>
                  </a:lnTo>
                  <a:lnTo>
                    <a:pt x="193859" y="22985"/>
                  </a:lnTo>
                  <a:lnTo>
                    <a:pt x="233081" y="53796"/>
                  </a:lnTo>
                  <a:lnTo>
                    <a:pt x="248989" y="79985"/>
                  </a:lnTo>
                  <a:lnTo>
                    <a:pt x="263675" y="121445"/>
                  </a:lnTo>
                  <a:lnTo>
                    <a:pt x="266112" y="159950"/>
                  </a:lnTo>
                  <a:lnTo>
                    <a:pt x="258776" y="199825"/>
                  </a:lnTo>
                  <a:lnTo>
                    <a:pt x="242305" y="233217"/>
                  </a:lnTo>
                  <a:lnTo>
                    <a:pt x="229339" y="250551"/>
                  </a:lnTo>
                  <a:lnTo>
                    <a:pt x="203297" y="267874"/>
                  </a:lnTo>
                  <a:lnTo>
                    <a:pt x="194716" y="268828"/>
                  </a:lnTo>
                  <a:lnTo>
                    <a:pt x="178943" y="263648"/>
                  </a:lnTo>
                  <a:lnTo>
                    <a:pt x="174970" y="264841"/>
                  </a:lnTo>
                  <a:lnTo>
                    <a:pt x="173492" y="269145"/>
                  </a:lnTo>
                  <a:lnTo>
                    <a:pt x="173676" y="275524"/>
                  </a:lnTo>
                  <a:lnTo>
                    <a:pt x="180120" y="288851"/>
                  </a:lnTo>
                  <a:lnTo>
                    <a:pt x="193782" y="312627"/>
                  </a:lnTo>
                  <a:lnTo>
                    <a:pt x="208359" y="338780"/>
                  </a:lnTo>
                  <a:lnTo>
                    <a:pt x="254923" y="398997"/>
                  </a:lnTo>
                  <a:lnTo>
                    <a:pt x="281457" y="421173"/>
                  </a:lnTo>
                  <a:lnTo>
                    <a:pt x="317135" y="436972"/>
                  </a:lnTo>
                  <a:lnTo>
                    <a:pt x="374086" y="4462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990507" y="385873"/>
              <a:ext cx="178986" cy="175289"/>
            </a:xfrm>
            <a:custGeom>
              <a:avLst/>
              <a:gdLst/>
              <a:ahLst/>
              <a:cxnLst/>
              <a:rect l="0" t="0" r="0" b="0"/>
              <a:pathLst>
                <a:path w="178986" h="175289">
                  <a:moveTo>
                    <a:pt x="0" y="45795"/>
                  </a:moveTo>
                  <a:lnTo>
                    <a:pt x="43963" y="69514"/>
                  </a:lnTo>
                  <a:lnTo>
                    <a:pt x="106453" y="76345"/>
                  </a:lnTo>
                  <a:lnTo>
                    <a:pt x="131541" y="74580"/>
                  </a:lnTo>
                  <a:lnTo>
                    <a:pt x="150490" y="65997"/>
                  </a:lnTo>
                  <a:lnTo>
                    <a:pt x="156478" y="58093"/>
                  </a:lnTo>
                  <a:lnTo>
                    <a:pt x="163133" y="36833"/>
                  </a:lnTo>
                  <a:lnTo>
                    <a:pt x="161398" y="28122"/>
                  </a:lnTo>
                  <a:lnTo>
                    <a:pt x="156731" y="21145"/>
                  </a:lnTo>
                  <a:lnTo>
                    <a:pt x="142188" y="10273"/>
                  </a:lnTo>
                  <a:lnTo>
                    <a:pt x="124026" y="1541"/>
                  </a:lnTo>
                  <a:lnTo>
                    <a:pt x="104256" y="0"/>
                  </a:lnTo>
                  <a:lnTo>
                    <a:pt x="62968" y="8543"/>
                  </a:lnTo>
                  <a:lnTo>
                    <a:pt x="37115" y="23709"/>
                  </a:lnTo>
                  <a:lnTo>
                    <a:pt x="14637" y="48610"/>
                  </a:lnTo>
                  <a:lnTo>
                    <a:pt x="10928" y="58200"/>
                  </a:lnTo>
                  <a:lnTo>
                    <a:pt x="9926" y="78214"/>
                  </a:lnTo>
                  <a:lnTo>
                    <a:pt x="16500" y="95688"/>
                  </a:lnTo>
                  <a:lnTo>
                    <a:pt x="47580" y="140406"/>
                  </a:lnTo>
                  <a:lnTo>
                    <a:pt x="75319" y="162865"/>
                  </a:lnTo>
                  <a:lnTo>
                    <a:pt x="95477" y="173085"/>
                  </a:lnTo>
                  <a:lnTo>
                    <a:pt x="116134" y="175288"/>
                  </a:lnTo>
                  <a:lnTo>
                    <a:pt x="157991" y="167170"/>
                  </a:lnTo>
                  <a:lnTo>
                    <a:pt x="169654" y="160961"/>
                  </a:lnTo>
                  <a:lnTo>
                    <a:pt x="178985" y="1510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242618" y="370692"/>
              <a:ext cx="160216" cy="190496"/>
            </a:xfrm>
            <a:custGeom>
              <a:avLst/>
              <a:gdLst/>
              <a:ahLst/>
              <a:cxnLst/>
              <a:rect l="0" t="0" r="0" b="0"/>
              <a:pathLst>
                <a:path w="160216" h="190496">
                  <a:moveTo>
                    <a:pt x="137444" y="8333"/>
                  </a:moveTo>
                  <a:lnTo>
                    <a:pt x="99966" y="0"/>
                  </a:lnTo>
                  <a:lnTo>
                    <a:pt x="65118" y="1575"/>
                  </a:lnTo>
                  <a:lnTo>
                    <a:pt x="44468" y="7669"/>
                  </a:lnTo>
                  <a:lnTo>
                    <a:pt x="4779" y="37246"/>
                  </a:lnTo>
                  <a:lnTo>
                    <a:pt x="1038" y="45156"/>
                  </a:lnTo>
                  <a:lnTo>
                    <a:pt x="0" y="63304"/>
                  </a:lnTo>
                  <a:lnTo>
                    <a:pt x="4871" y="69547"/>
                  </a:lnTo>
                  <a:lnTo>
                    <a:pt x="22760" y="76483"/>
                  </a:lnTo>
                  <a:lnTo>
                    <a:pt x="43189" y="76447"/>
                  </a:lnTo>
                  <a:lnTo>
                    <a:pt x="53550" y="74799"/>
                  </a:lnTo>
                  <a:lnTo>
                    <a:pt x="74422" y="79208"/>
                  </a:lnTo>
                  <a:lnTo>
                    <a:pt x="125765" y="107614"/>
                  </a:lnTo>
                  <a:lnTo>
                    <a:pt x="142392" y="121088"/>
                  </a:lnTo>
                  <a:lnTo>
                    <a:pt x="159317" y="147417"/>
                  </a:lnTo>
                  <a:lnTo>
                    <a:pt x="160215" y="156038"/>
                  </a:lnTo>
                  <a:lnTo>
                    <a:pt x="154973" y="171856"/>
                  </a:lnTo>
                  <a:lnTo>
                    <a:pt x="141725" y="183565"/>
                  </a:lnTo>
                  <a:lnTo>
                    <a:pt x="133279" y="188326"/>
                  </a:lnTo>
                  <a:lnTo>
                    <a:pt x="108297" y="190495"/>
                  </a:lnTo>
                  <a:lnTo>
                    <a:pt x="50188" y="182356"/>
                  </a:lnTo>
                  <a:lnTo>
                    <a:pt x="21630" y="1767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429587" y="381952"/>
              <a:ext cx="176693" cy="170907"/>
            </a:xfrm>
            <a:custGeom>
              <a:avLst/>
              <a:gdLst/>
              <a:ahLst/>
              <a:cxnLst/>
              <a:rect l="0" t="0" r="0" b="0"/>
              <a:pathLst>
                <a:path w="176693" h="170907">
                  <a:moveTo>
                    <a:pt x="118931" y="18130"/>
                  </a:moveTo>
                  <a:lnTo>
                    <a:pt x="102163" y="6952"/>
                  </a:lnTo>
                  <a:lnTo>
                    <a:pt x="69379" y="0"/>
                  </a:lnTo>
                  <a:lnTo>
                    <a:pt x="49725" y="4613"/>
                  </a:lnTo>
                  <a:lnTo>
                    <a:pt x="18043" y="26639"/>
                  </a:lnTo>
                  <a:lnTo>
                    <a:pt x="6631" y="46088"/>
                  </a:lnTo>
                  <a:lnTo>
                    <a:pt x="0" y="69161"/>
                  </a:lnTo>
                  <a:lnTo>
                    <a:pt x="952" y="91113"/>
                  </a:lnTo>
                  <a:lnTo>
                    <a:pt x="8394" y="109449"/>
                  </a:lnTo>
                  <a:lnTo>
                    <a:pt x="52559" y="161819"/>
                  </a:lnTo>
                  <a:lnTo>
                    <a:pt x="75784" y="169729"/>
                  </a:lnTo>
                  <a:lnTo>
                    <a:pt x="104434" y="170906"/>
                  </a:lnTo>
                  <a:lnTo>
                    <a:pt x="144531" y="158414"/>
                  </a:lnTo>
                  <a:lnTo>
                    <a:pt x="163844" y="146379"/>
                  </a:lnTo>
                  <a:lnTo>
                    <a:pt x="169930" y="136385"/>
                  </a:lnTo>
                  <a:lnTo>
                    <a:pt x="176692" y="109682"/>
                  </a:lnTo>
                  <a:lnTo>
                    <a:pt x="174910" y="72943"/>
                  </a:lnTo>
                  <a:lnTo>
                    <a:pt x="161384" y="39830"/>
                  </a:lnTo>
                  <a:lnTo>
                    <a:pt x="145987" y="24655"/>
                  </a:lnTo>
                  <a:lnTo>
                    <a:pt x="118931" y="76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644738" y="389554"/>
              <a:ext cx="144645" cy="152601"/>
            </a:xfrm>
            <a:custGeom>
              <a:avLst/>
              <a:gdLst/>
              <a:ahLst/>
              <a:cxnLst/>
              <a:rect l="0" t="0" r="0" b="0"/>
              <a:pathLst>
                <a:path w="144645" h="152601">
                  <a:moveTo>
                    <a:pt x="9065" y="10528"/>
                  </a:moveTo>
                  <a:lnTo>
                    <a:pt x="0" y="69145"/>
                  </a:lnTo>
                  <a:lnTo>
                    <a:pt x="4559" y="109525"/>
                  </a:lnTo>
                  <a:lnTo>
                    <a:pt x="13301" y="130956"/>
                  </a:lnTo>
                  <a:lnTo>
                    <a:pt x="18908" y="139946"/>
                  </a:lnTo>
                  <a:lnTo>
                    <a:pt x="27325" y="145940"/>
                  </a:lnTo>
                  <a:lnTo>
                    <a:pt x="49156" y="152600"/>
                  </a:lnTo>
                  <a:lnTo>
                    <a:pt x="82165" y="150760"/>
                  </a:lnTo>
                  <a:lnTo>
                    <a:pt x="100436" y="142653"/>
                  </a:lnTo>
                  <a:lnTo>
                    <a:pt x="131228" y="118386"/>
                  </a:lnTo>
                  <a:lnTo>
                    <a:pt x="139399" y="98629"/>
                  </a:lnTo>
                  <a:lnTo>
                    <a:pt x="144644" y="47818"/>
                  </a:lnTo>
                  <a:lnTo>
                    <a:pt x="13540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831907" y="344367"/>
              <a:ext cx="127223" cy="184957"/>
            </a:xfrm>
            <a:custGeom>
              <a:avLst/>
              <a:gdLst/>
              <a:ahLst/>
              <a:cxnLst/>
              <a:rect l="0" t="0" r="0" b="0"/>
              <a:pathLst>
                <a:path w="127223" h="184957">
                  <a:moveTo>
                    <a:pt x="11409" y="97829"/>
                  </a:moveTo>
                  <a:lnTo>
                    <a:pt x="37773" y="158940"/>
                  </a:lnTo>
                  <a:lnTo>
                    <a:pt x="54055" y="184956"/>
                  </a:lnTo>
                  <a:lnTo>
                    <a:pt x="55048" y="183990"/>
                  </a:lnTo>
                  <a:lnTo>
                    <a:pt x="51861" y="172388"/>
                  </a:lnTo>
                  <a:lnTo>
                    <a:pt x="24303" y="113641"/>
                  </a:lnTo>
                  <a:lnTo>
                    <a:pt x="655" y="67288"/>
                  </a:lnTo>
                  <a:lnTo>
                    <a:pt x="0" y="45651"/>
                  </a:lnTo>
                  <a:lnTo>
                    <a:pt x="3803" y="36137"/>
                  </a:lnTo>
                  <a:lnTo>
                    <a:pt x="17387" y="19328"/>
                  </a:lnTo>
                  <a:lnTo>
                    <a:pt x="44765" y="2300"/>
                  </a:lnTo>
                  <a:lnTo>
                    <a:pt x="64838" y="0"/>
                  </a:lnTo>
                  <a:lnTo>
                    <a:pt x="127222" y="30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004675" y="355441"/>
              <a:ext cx="291367" cy="181513"/>
            </a:xfrm>
            <a:custGeom>
              <a:avLst/>
              <a:gdLst/>
              <a:ahLst/>
              <a:cxnLst/>
              <a:rect l="0" t="0" r="0" b="0"/>
              <a:pathLst>
                <a:path w="291367" h="181513">
                  <a:moveTo>
                    <a:pt x="112382" y="23584"/>
                  </a:moveTo>
                  <a:lnTo>
                    <a:pt x="95614" y="12406"/>
                  </a:lnTo>
                  <a:lnTo>
                    <a:pt x="62830" y="5454"/>
                  </a:lnTo>
                  <a:lnTo>
                    <a:pt x="29069" y="8984"/>
                  </a:lnTo>
                  <a:lnTo>
                    <a:pt x="20575" y="13851"/>
                  </a:lnTo>
                  <a:lnTo>
                    <a:pt x="8018" y="28617"/>
                  </a:lnTo>
                  <a:lnTo>
                    <a:pt x="1657" y="49998"/>
                  </a:lnTo>
                  <a:lnTo>
                    <a:pt x="0" y="73928"/>
                  </a:lnTo>
                  <a:lnTo>
                    <a:pt x="3163" y="96262"/>
                  </a:lnTo>
                  <a:lnTo>
                    <a:pt x="11588" y="114767"/>
                  </a:lnTo>
                  <a:lnTo>
                    <a:pt x="36060" y="145711"/>
                  </a:lnTo>
                  <a:lnTo>
                    <a:pt x="62082" y="161676"/>
                  </a:lnTo>
                  <a:lnTo>
                    <a:pt x="81837" y="163727"/>
                  </a:lnTo>
                  <a:lnTo>
                    <a:pt x="102316" y="159570"/>
                  </a:lnTo>
                  <a:lnTo>
                    <a:pt x="165065" y="125836"/>
                  </a:lnTo>
                  <a:lnTo>
                    <a:pt x="223261" y="99239"/>
                  </a:lnTo>
                  <a:lnTo>
                    <a:pt x="258319" y="79276"/>
                  </a:lnTo>
                  <a:lnTo>
                    <a:pt x="273949" y="62374"/>
                  </a:lnTo>
                  <a:lnTo>
                    <a:pt x="279755" y="52954"/>
                  </a:lnTo>
                  <a:lnTo>
                    <a:pt x="283086" y="33128"/>
                  </a:lnTo>
                  <a:lnTo>
                    <a:pt x="282336" y="22928"/>
                  </a:lnTo>
                  <a:lnTo>
                    <a:pt x="277158" y="14958"/>
                  </a:lnTo>
                  <a:lnTo>
                    <a:pt x="258925" y="2983"/>
                  </a:lnTo>
                  <a:lnTo>
                    <a:pt x="235224" y="0"/>
                  </a:lnTo>
                  <a:lnTo>
                    <a:pt x="211432" y="3744"/>
                  </a:lnTo>
                  <a:lnTo>
                    <a:pt x="193059" y="13207"/>
                  </a:lnTo>
                  <a:lnTo>
                    <a:pt x="169562" y="37277"/>
                  </a:lnTo>
                  <a:lnTo>
                    <a:pt x="161192" y="59696"/>
                  </a:lnTo>
                  <a:lnTo>
                    <a:pt x="158960" y="72225"/>
                  </a:lnTo>
                  <a:lnTo>
                    <a:pt x="162719" y="98625"/>
                  </a:lnTo>
                  <a:lnTo>
                    <a:pt x="184196" y="148112"/>
                  </a:lnTo>
                  <a:lnTo>
                    <a:pt x="200451" y="163938"/>
                  </a:lnTo>
                  <a:lnTo>
                    <a:pt x="220544" y="173701"/>
                  </a:lnTo>
                  <a:lnTo>
                    <a:pt x="265332" y="179969"/>
                  </a:lnTo>
                  <a:lnTo>
                    <a:pt x="291366" y="181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338061" y="318185"/>
              <a:ext cx="186287" cy="228959"/>
            </a:xfrm>
            <a:custGeom>
              <a:avLst/>
              <a:gdLst/>
              <a:ahLst/>
              <a:cxnLst/>
              <a:rect l="0" t="0" r="0" b="0"/>
              <a:pathLst>
                <a:path w="186287" h="228959">
                  <a:moveTo>
                    <a:pt x="179079" y="29255"/>
                  </a:moveTo>
                  <a:lnTo>
                    <a:pt x="161098" y="13614"/>
                  </a:lnTo>
                  <a:lnTo>
                    <a:pt x="144182" y="5536"/>
                  </a:lnTo>
                  <a:lnTo>
                    <a:pt x="103749" y="0"/>
                  </a:lnTo>
                  <a:lnTo>
                    <a:pt x="65902" y="3949"/>
                  </a:lnTo>
                  <a:lnTo>
                    <a:pt x="32461" y="18117"/>
                  </a:lnTo>
                  <a:lnTo>
                    <a:pt x="5916" y="37133"/>
                  </a:lnTo>
                  <a:lnTo>
                    <a:pt x="1636" y="45036"/>
                  </a:lnTo>
                  <a:lnTo>
                    <a:pt x="0" y="63175"/>
                  </a:lnTo>
                  <a:lnTo>
                    <a:pt x="4711" y="69416"/>
                  </a:lnTo>
                  <a:lnTo>
                    <a:pt x="22424" y="76350"/>
                  </a:lnTo>
                  <a:lnTo>
                    <a:pt x="82295" y="84286"/>
                  </a:lnTo>
                  <a:lnTo>
                    <a:pt x="115308" y="96253"/>
                  </a:lnTo>
                  <a:lnTo>
                    <a:pt x="157904" y="121258"/>
                  </a:lnTo>
                  <a:lnTo>
                    <a:pt x="172788" y="141115"/>
                  </a:lnTo>
                  <a:lnTo>
                    <a:pt x="182133" y="165538"/>
                  </a:lnTo>
                  <a:lnTo>
                    <a:pt x="186286" y="191991"/>
                  </a:lnTo>
                  <a:lnTo>
                    <a:pt x="183883" y="203256"/>
                  </a:lnTo>
                  <a:lnTo>
                    <a:pt x="171856" y="222012"/>
                  </a:lnTo>
                  <a:lnTo>
                    <a:pt x="162565" y="226780"/>
                  </a:lnTo>
                  <a:lnTo>
                    <a:pt x="139764" y="228958"/>
                  </a:lnTo>
                  <a:lnTo>
                    <a:pt x="78452" y="220919"/>
                  </a:lnTo>
                  <a:lnTo>
                    <a:pt x="21152" y="2187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32207" y="536953"/>
              <a:ext cx="3495463" cy="256028"/>
            </a:xfrm>
            <a:custGeom>
              <a:avLst/>
              <a:gdLst/>
              <a:ahLst/>
              <a:cxnLst/>
              <a:rect l="0" t="0" r="0" b="0"/>
              <a:pathLst>
                <a:path w="3495463" h="256028">
                  <a:moveTo>
                    <a:pt x="3495462" y="0"/>
                  </a:moveTo>
                  <a:lnTo>
                    <a:pt x="3436898" y="55087"/>
                  </a:lnTo>
                  <a:lnTo>
                    <a:pt x="3393782" y="101374"/>
                  </a:lnTo>
                  <a:lnTo>
                    <a:pt x="3385561" y="105017"/>
                  </a:lnTo>
                  <a:lnTo>
                    <a:pt x="3367069" y="105946"/>
                  </a:lnTo>
                  <a:lnTo>
                    <a:pt x="3336926" y="94302"/>
                  </a:lnTo>
                  <a:lnTo>
                    <a:pt x="3277785" y="61393"/>
                  </a:lnTo>
                  <a:lnTo>
                    <a:pt x="3251707" y="62771"/>
                  </a:lnTo>
                  <a:lnTo>
                    <a:pt x="3192480" y="81836"/>
                  </a:lnTo>
                  <a:lnTo>
                    <a:pt x="3146712" y="107324"/>
                  </a:lnTo>
                  <a:lnTo>
                    <a:pt x="3123263" y="108921"/>
                  </a:lnTo>
                  <a:lnTo>
                    <a:pt x="3098412" y="104561"/>
                  </a:lnTo>
                  <a:lnTo>
                    <a:pt x="3043136" y="81778"/>
                  </a:lnTo>
                  <a:lnTo>
                    <a:pt x="2992295" y="58484"/>
                  </a:lnTo>
                  <a:lnTo>
                    <a:pt x="2937192" y="34472"/>
                  </a:lnTo>
                  <a:lnTo>
                    <a:pt x="2909260" y="28189"/>
                  </a:lnTo>
                  <a:lnTo>
                    <a:pt x="2881248" y="29296"/>
                  </a:lnTo>
                  <a:lnTo>
                    <a:pt x="2819435" y="54190"/>
                  </a:lnTo>
                  <a:lnTo>
                    <a:pt x="2758393" y="78366"/>
                  </a:lnTo>
                  <a:lnTo>
                    <a:pt x="2717630" y="81321"/>
                  </a:lnTo>
                  <a:lnTo>
                    <a:pt x="2658287" y="72432"/>
                  </a:lnTo>
                  <a:lnTo>
                    <a:pt x="2600897" y="53822"/>
                  </a:lnTo>
                  <a:lnTo>
                    <a:pt x="2550472" y="39994"/>
                  </a:lnTo>
                  <a:lnTo>
                    <a:pt x="2498487" y="28488"/>
                  </a:lnTo>
                  <a:lnTo>
                    <a:pt x="2451628" y="28848"/>
                  </a:lnTo>
                  <a:lnTo>
                    <a:pt x="2401109" y="40620"/>
                  </a:lnTo>
                  <a:lnTo>
                    <a:pt x="2344163" y="64262"/>
                  </a:lnTo>
                  <a:lnTo>
                    <a:pt x="2282525" y="85873"/>
                  </a:lnTo>
                  <a:lnTo>
                    <a:pt x="2233871" y="92124"/>
                  </a:lnTo>
                  <a:lnTo>
                    <a:pt x="2182411" y="88387"/>
                  </a:lnTo>
                  <a:lnTo>
                    <a:pt x="2130118" y="79871"/>
                  </a:lnTo>
                  <a:lnTo>
                    <a:pt x="2071991" y="69939"/>
                  </a:lnTo>
                  <a:lnTo>
                    <a:pt x="2015903" y="65176"/>
                  </a:lnTo>
                  <a:lnTo>
                    <a:pt x="1962240" y="74943"/>
                  </a:lnTo>
                  <a:lnTo>
                    <a:pt x="1909295" y="92655"/>
                  </a:lnTo>
                  <a:lnTo>
                    <a:pt x="1848578" y="125667"/>
                  </a:lnTo>
                  <a:lnTo>
                    <a:pt x="1795337" y="145879"/>
                  </a:lnTo>
                  <a:lnTo>
                    <a:pt x="1763040" y="151403"/>
                  </a:lnTo>
                  <a:lnTo>
                    <a:pt x="1710803" y="147935"/>
                  </a:lnTo>
                  <a:lnTo>
                    <a:pt x="1654901" y="139499"/>
                  </a:lnTo>
                  <a:lnTo>
                    <a:pt x="1599673" y="126168"/>
                  </a:lnTo>
                  <a:lnTo>
                    <a:pt x="1538460" y="112269"/>
                  </a:lnTo>
                  <a:lnTo>
                    <a:pt x="1481784" y="107354"/>
                  </a:lnTo>
                  <a:lnTo>
                    <a:pt x="1421457" y="115269"/>
                  </a:lnTo>
                  <a:lnTo>
                    <a:pt x="1366788" y="131770"/>
                  </a:lnTo>
                  <a:lnTo>
                    <a:pt x="1304679" y="158306"/>
                  </a:lnTo>
                  <a:lnTo>
                    <a:pt x="1263251" y="180489"/>
                  </a:lnTo>
                  <a:lnTo>
                    <a:pt x="1203291" y="187730"/>
                  </a:lnTo>
                  <a:lnTo>
                    <a:pt x="1148898" y="187815"/>
                  </a:lnTo>
                  <a:lnTo>
                    <a:pt x="1087940" y="177956"/>
                  </a:lnTo>
                  <a:lnTo>
                    <a:pt x="1026116" y="164743"/>
                  </a:lnTo>
                  <a:lnTo>
                    <a:pt x="963297" y="153208"/>
                  </a:lnTo>
                  <a:lnTo>
                    <a:pt x="900803" y="159768"/>
                  </a:lnTo>
                  <a:lnTo>
                    <a:pt x="840715" y="176887"/>
                  </a:lnTo>
                  <a:lnTo>
                    <a:pt x="780532" y="197894"/>
                  </a:lnTo>
                  <a:lnTo>
                    <a:pt x="728827" y="213655"/>
                  </a:lnTo>
                  <a:lnTo>
                    <a:pt x="670348" y="218458"/>
                  </a:lnTo>
                  <a:lnTo>
                    <a:pt x="611582" y="206251"/>
                  </a:lnTo>
                  <a:lnTo>
                    <a:pt x="554251" y="192862"/>
                  </a:lnTo>
                  <a:lnTo>
                    <a:pt x="500466" y="182072"/>
                  </a:lnTo>
                  <a:lnTo>
                    <a:pt x="451273" y="183019"/>
                  </a:lnTo>
                  <a:lnTo>
                    <a:pt x="402772" y="193828"/>
                  </a:lnTo>
                  <a:lnTo>
                    <a:pt x="344462" y="218441"/>
                  </a:lnTo>
                  <a:lnTo>
                    <a:pt x="290478" y="249677"/>
                  </a:lnTo>
                  <a:lnTo>
                    <a:pt x="264802" y="256027"/>
                  </a:lnTo>
                  <a:lnTo>
                    <a:pt x="210191" y="250571"/>
                  </a:lnTo>
                  <a:lnTo>
                    <a:pt x="147565" y="234858"/>
                  </a:lnTo>
                  <a:lnTo>
                    <a:pt x="94096" y="224163"/>
                  </a:lnTo>
                  <a:lnTo>
                    <a:pt x="55566" y="225126"/>
                  </a:lnTo>
                  <a:lnTo>
                    <a:pt x="34055" y="231077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17551" y="1649647"/>
            <a:ext cx="3414584" cy="594952"/>
            <a:chOff x="217551" y="1649647"/>
            <a:chExt cx="3414584" cy="594952"/>
          </a:xfrm>
        </p:grpSpPr>
        <p:grpSp>
          <p:nvGrpSpPr>
            <p:cNvPr id="43" name="Group 42"/>
            <p:cNvGrpSpPr/>
            <p:nvPr/>
          </p:nvGrpSpPr>
          <p:grpSpPr>
            <a:xfrm>
              <a:off x="768382" y="1649647"/>
              <a:ext cx="2863753" cy="534227"/>
              <a:chOff x="768382" y="1649647"/>
              <a:chExt cx="2863753" cy="534227"/>
            </a:xfrm>
          </p:grpSpPr>
          <p:sp>
            <p:nvSpPr>
              <p:cNvPr id="21" name="Freeform 20"/>
              <p:cNvSpPr/>
              <p:nvPr/>
            </p:nvSpPr>
            <p:spPr>
              <a:xfrm>
                <a:off x="852610" y="1825904"/>
                <a:ext cx="10530" cy="315856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315856">
                    <a:moveTo>
                      <a:pt x="10529" y="315855"/>
                    </a:moveTo>
                    <a:lnTo>
                      <a:pt x="10529" y="255472"/>
                    </a:lnTo>
                    <a:lnTo>
                      <a:pt x="10529" y="203987"/>
                    </a:lnTo>
                    <a:lnTo>
                      <a:pt x="10529" y="155977"/>
                    </a:lnTo>
                    <a:lnTo>
                      <a:pt x="10529" y="92942"/>
                    </a:lnTo>
                    <a:lnTo>
                      <a:pt x="3293" y="3777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768382" y="1727620"/>
                <a:ext cx="379027" cy="446856"/>
              </a:xfrm>
              <a:custGeom>
                <a:avLst/>
                <a:gdLst/>
                <a:ahLst/>
                <a:cxnLst/>
                <a:rect l="0" t="0" r="0" b="0"/>
                <a:pathLst>
                  <a:path w="379027" h="446856">
                    <a:moveTo>
                      <a:pt x="0" y="45642"/>
                    </a:moveTo>
                    <a:lnTo>
                      <a:pt x="34898" y="16333"/>
                    </a:lnTo>
                    <a:lnTo>
                      <a:pt x="69742" y="1733"/>
                    </a:lnTo>
                    <a:lnTo>
                      <a:pt x="92998" y="0"/>
                    </a:lnTo>
                    <a:lnTo>
                      <a:pt x="142113" y="8420"/>
                    </a:lnTo>
                    <a:lnTo>
                      <a:pt x="171829" y="23565"/>
                    </a:lnTo>
                    <a:lnTo>
                      <a:pt x="202831" y="50813"/>
                    </a:lnTo>
                    <a:lnTo>
                      <a:pt x="228365" y="88777"/>
                    </a:lnTo>
                    <a:lnTo>
                      <a:pt x="236027" y="110436"/>
                    </a:lnTo>
                    <a:lnTo>
                      <a:pt x="240945" y="162469"/>
                    </a:lnTo>
                    <a:lnTo>
                      <a:pt x="239278" y="188812"/>
                    </a:lnTo>
                    <a:lnTo>
                      <a:pt x="225185" y="222203"/>
                    </a:lnTo>
                    <a:lnTo>
                      <a:pt x="212777" y="239537"/>
                    </a:lnTo>
                    <a:lnTo>
                      <a:pt x="196343" y="251920"/>
                    </a:lnTo>
                    <a:lnTo>
                      <a:pt x="187047" y="256860"/>
                    </a:lnTo>
                    <a:lnTo>
                      <a:pt x="183190" y="263663"/>
                    </a:lnTo>
                    <a:lnTo>
                      <a:pt x="182958" y="271708"/>
                    </a:lnTo>
                    <a:lnTo>
                      <a:pt x="193810" y="299798"/>
                    </a:lnTo>
                    <a:lnTo>
                      <a:pt x="217938" y="357228"/>
                    </a:lnTo>
                    <a:lnTo>
                      <a:pt x="249683" y="399077"/>
                    </a:lnTo>
                    <a:lnTo>
                      <a:pt x="305988" y="442125"/>
                    </a:lnTo>
                    <a:lnTo>
                      <a:pt x="329797" y="446855"/>
                    </a:lnTo>
                    <a:lnTo>
                      <a:pt x="379026" y="445725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1115823" y="1994360"/>
                <a:ext cx="10529" cy="94758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94758">
                    <a:moveTo>
                      <a:pt x="0" y="0"/>
                    </a:moveTo>
                    <a:lnTo>
                      <a:pt x="3119" y="42692"/>
                    </a:lnTo>
                    <a:lnTo>
                      <a:pt x="10528" y="9475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1094766" y="1846961"/>
                <a:ext cx="10529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21058">
                    <a:moveTo>
                      <a:pt x="10528" y="21057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1213455" y="1945078"/>
                <a:ext cx="123467" cy="139163"/>
              </a:xfrm>
              <a:custGeom>
                <a:avLst/>
                <a:gdLst/>
                <a:ahLst/>
                <a:cxnLst/>
                <a:rect l="0" t="0" r="0" b="0"/>
                <a:pathLst>
                  <a:path w="123467" h="139163">
                    <a:moveTo>
                      <a:pt x="49767" y="28225"/>
                    </a:moveTo>
                    <a:lnTo>
                      <a:pt x="72123" y="22636"/>
                    </a:lnTo>
                    <a:lnTo>
                      <a:pt x="76370" y="18650"/>
                    </a:lnTo>
                    <a:lnTo>
                      <a:pt x="76861" y="13653"/>
                    </a:lnTo>
                    <a:lnTo>
                      <a:pt x="74848" y="7982"/>
                    </a:lnTo>
                    <a:lnTo>
                      <a:pt x="68827" y="4201"/>
                    </a:lnTo>
                    <a:lnTo>
                      <a:pt x="49659" y="0"/>
                    </a:lnTo>
                    <a:lnTo>
                      <a:pt x="31782" y="4372"/>
                    </a:lnTo>
                    <a:lnTo>
                      <a:pt x="23739" y="8814"/>
                    </a:lnTo>
                    <a:lnTo>
                      <a:pt x="11682" y="23108"/>
                    </a:lnTo>
                    <a:lnTo>
                      <a:pt x="3595" y="42328"/>
                    </a:lnTo>
                    <a:lnTo>
                      <a:pt x="0" y="66469"/>
                    </a:lnTo>
                    <a:lnTo>
                      <a:pt x="4641" y="89676"/>
                    </a:lnTo>
                    <a:lnTo>
                      <a:pt x="20409" y="119352"/>
                    </a:lnTo>
                    <a:lnTo>
                      <a:pt x="26685" y="127581"/>
                    </a:lnTo>
                    <a:lnTo>
                      <a:pt x="46137" y="136724"/>
                    </a:lnTo>
                    <a:lnTo>
                      <a:pt x="57876" y="139162"/>
                    </a:lnTo>
                    <a:lnTo>
                      <a:pt x="80277" y="135632"/>
                    </a:lnTo>
                    <a:lnTo>
                      <a:pt x="123466" y="112453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1352389" y="1731148"/>
                <a:ext cx="152989" cy="347441"/>
              </a:xfrm>
              <a:custGeom>
                <a:avLst/>
                <a:gdLst/>
                <a:ahLst/>
                <a:cxnLst/>
                <a:rect l="0" t="0" r="0" b="0"/>
                <a:pathLst>
                  <a:path w="152989" h="347441">
                    <a:moveTo>
                      <a:pt x="5589" y="0"/>
                    </a:moveTo>
                    <a:lnTo>
                      <a:pt x="0" y="16767"/>
                    </a:lnTo>
                    <a:lnTo>
                      <a:pt x="2113" y="49552"/>
                    </a:lnTo>
                    <a:lnTo>
                      <a:pt x="13308" y="102551"/>
                    </a:lnTo>
                    <a:lnTo>
                      <a:pt x="23665" y="158080"/>
                    </a:lnTo>
                    <a:lnTo>
                      <a:pt x="31646" y="208520"/>
                    </a:lnTo>
                    <a:lnTo>
                      <a:pt x="37253" y="266750"/>
                    </a:lnTo>
                    <a:lnTo>
                      <a:pt x="45292" y="317594"/>
                    </a:lnTo>
                    <a:lnTo>
                      <a:pt x="46632" y="335345"/>
                    </a:lnTo>
                    <a:lnTo>
                      <a:pt x="47227" y="327637"/>
                    </a:lnTo>
                    <a:lnTo>
                      <a:pt x="39307" y="271595"/>
                    </a:lnTo>
                    <a:lnTo>
                      <a:pt x="40462" y="247051"/>
                    </a:lnTo>
                    <a:lnTo>
                      <a:pt x="48774" y="228343"/>
                    </a:lnTo>
                    <a:lnTo>
                      <a:pt x="56606" y="223588"/>
                    </a:lnTo>
                    <a:lnTo>
                      <a:pt x="77786" y="221425"/>
                    </a:lnTo>
                    <a:lnTo>
                      <a:pt x="99678" y="227483"/>
                    </a:lnTo>
                    <a:lnTo>
                      <a:pt x="110429" y="232374"/>
                    </a:lnTo>
                    <a:lnTo>
                      <a:pt x="125494" y="250286"/>
                    </a:lnTo>
                    <a:lnTo>
                      <a:pt x="147461" y="305011"/>
                    </a:lnTo>
                    <a:lnTo>
                      <a:pt x="152988" y="34744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1742759" y="1649647"/>
                <a:ext cx="120588" cy="365771"/>
              </a:xfrm>
              <a:custGeom>
                <a:avLst/>
                <a:gdLst/>
                <a:ahLst/>
                <a:cxnLst/>
                <a:rect l="0" t="0" r="0" b="0"/>
                <a:pathLst>
                  <a:path w="120588" h="365771">
                    <a:moveTo>
                      <a:pt x="46888" y="365770"/>
                    </a:moveTo>
                    <a:lnTo>
                      <a:pt x="41298" y="307153"/>
                    </a:lnTo>
                    <a:lnTo>
                      <a:pt x="36165" y="252979"/>
                    </a:lnTo>
                    <a:lnTo>
                      <a:pt x="28219" y="197218"/>
                    </a:lnTo>
                    <a:lnTo>
                      <a:pt x="20713" y="141143"/>
                    </a:lnTo>
                    <a:lnTo>
                      <a:pt x="7965" y="86176"/>
                    </a:lnTo>
                    <a:lnTo>
                      <a:pt x="0" y="50131"/>
                    </a:lnTo>
                    <a:lnTo>
                      <a:pt x="1872" y="23885"/>
                    </a:lnTo>
                    <a:lnTo>
                      <a:pt x="7519" y="15014"/>
                    </a:lnTo>
                    <a:lnTo>
                      <a:pt x="15962" y="9100"/>
                    </a:lnTo>
                    <a:lnTo>
                      <a:pt x="37823" y="2529"/>
                    </a:lnTo>
                    <a:lnTo>
                      <a:pt x="75267" y="0"/>
                    </a:lnTo>
                    <a:lnTo>
                      <a:pt x="98105" y="3554"/>
                    </a:lnTo>
                    <a:lnTo>
                      <a:pt x="105599" y="7310"/>
                    </a:lnTo>
                    <a:lnTo>
                      <a:pt x="110595" y="12153"/>
                    </a:lnTo>
                    <a:lnTo>
                      <a:pt x="120587" y="28858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1684362" y="1868018"/>
                <a:ext cx="168457" cy="31587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31587">
                    <a:moveTo>
                      <a:pt x="168456" y="0"/>
                    </a:moveTo>
                    <a:lnTo>
                      <a:pt x="113411" y="16789"/>
                    </a:lnTo>
                    <a:lnTo>
                      <a:pt x="62003" y="23333"/>
                    </a:lnTo>
                    <a:lnTo>
                      <a:pt x="0" y="31586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1873875" y="1862021"/>
                <a:ext cx="147400" cy="169622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169622">
                    <a:moveTo>
                      <a:pt x="0" y="79697"/>
                    </a:moveTo>
                    <a:lnTo>
                      <a:pt x="16767" y="85286"/>
                    </a:lnTo>
                    <a:lnTo>
                      <a:pt x="49552" y="83173"/>
                    </a:lnTo>
                    <a:lnTo>
                      <a:pt x="94146" y="70808"/>
                    </a:lnTo>
                    <a:lnTo>
                      <a:pt x="115542" y="59758"/>
                    </a:lnTo>
                    <a:lnTo>
                      <a:pt x="121481" y="52366"/>
                    </a:lnTo>
                    <a:lnTo>
                      <a:pt x="124272" y="43929"/>
                    </a:lnTo>
                    <a:lnTo>
                      <a:pt x="124962" y="34795"/>
                    </a:lnTo>
                    <a:lnTo>
                      <a:pt x="121912" y="26365"/>
                    </a:lnTo>
                    <a:lnTo>
                      <a:pt x="109165" y="10760"/>
                    </a:lnTo>
                    <a:lnTo>
                      <a:pt x="88682" y="2265"/>
                    </a:lnTo>
                    <a:lnTo>
                      <a:pt x="76669" y="0"/>
                    </a:lnTo>
                    <a:lnTo>
                      <a:pt x="53962" y="3722"/>
                    </a:lnTo>
                    <a:lnTo>
                      <a:pt x="24567" y="18971"/>
                    </a:lnTo>
                    <a:lnTo>
                      <a:pt x="16378" y="25175"/>
                    </a:lnTo>
                    <a:lnTo>
                      <a:pt x="7279" y="47666"/>
                    </a:lnTo>
                    <a:lnTo>
                      <a:pt x="4405" y="74820"/>
                    </a:lnTo>
                    <a:lnTo>
                      <a:pt x="7027" y="98586"/>
                    </a:lnTo>
                    <a:lnTo>
                      <a:pt x="20669" y="131697"/>
                    </a:lnTo>
                    <a:lnTo>
                      <a:pt x="45119" y="158145"/>
                    </a:lnTo>
                    <a:lnTo>
                      <a:pt x="67626" y="167205"/>
                    </a:lnTo>
                    <a:lnTo>
                      <a:pt x="80179" y="169621"/>
                    </a:lnTo>
                    <a:lnTo>
                      <a:pt x="103485" y="166067"/>
                    </a:lnTo>
                    <a:lnTo>
                      <a:pt x="147399" y="142868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2063388" y="1868018"/>
                <a:ext cx="157928" cy="151275"/>
              </a:xfrm>
              <a:custGeom>
                <a:avLst/>
                <a:gdLst/>
                <a:ahLst/>
                <a:cxnLst/>
                <a:rect l="0" t="0" r="0" b="0"/>
                <a:pathLst>
                  <a:path w="157928" h="151275">
                    <a:moveTo>
                      <a:pt x="0" y="73700"/>
                    </a:moveTo>
                    <a:lnTo>
                      <a:pt x="17958" y="127575"/>
                    </a:lnTo>
                    <a:lnTo>
                      <a:pt x="25857" y="151274"/>
                    </a:lnTo>
                    <a:lnTo>
                      <a:pt x="6658" y="93676"/>
                    </a:lnTo>
                    <a:lnTo>
                      <a:pt x="6078" y="73219"/>
                    </a:lnTo>
                    <a:lnTo>
                      <a:pt x="10890" y="53599"/>
                    </a:lnTo>
                    <a:lnTo>
                      <a:pt x="20827" y="37080"/>
                    </a:lnTo>
                    <a:lnTo>
                      <a:pt x="36163" y="25059"/>
                    </a:lnTo>
                    <a:lnTo>
                      <a:pt x="74603" y="7810"/>
                    </a:lnTo>
                    <a:lnTo>
                      <a:pt x="131674" y="1029"/>
                    </a:lnTo>
                    <a:lnTo>
                      <a:pt x="157927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2263429" y="1678505"/>
                <a:ext cx="31587" cy="336913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336913">
                    <a:moveTo>
                      <a:pt x="0" y="0"/>
                    </a:moveTo>
                    <a:lnTo>
                      <a:pt x="0" y="48931"/>
                    </a:lnTo>
                    <a:lnTo>
                      <a:pt x="3120" y="96776"/>
                    </a:lnTo>
                    <a:lnTo>
                      <a:pt x="11453" y="151117"/>
                    </a:lnTo>
                    <a:lnTo>
                      <a:pt x="18211" y="205433"/>
                    </a:lnTo>
                    <a:lnTo>
                      <a:pt x="26084" y="265707"/>
                    </a:lnTo>
                    <a:lnTo>
                      <a:pt x="30861" y="324300"/>
                    </a:lnTo>
                    <a:lnTo>
                      <a:pt x="31586" y="336912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2158144" y="1783919"/>
                <a:ext cx="210571" cy="10401"/>
              </a:xfrm>
              <a:custGeom>
                <a:avLst/>
                <a:gdLst/>
                <a:ahLst/>
                <a:cxnLst/>
                <a:rect l="0" t="0" r="0" b="0"/>
                <a:pathLst>
                  <a:path w="210571" h="10401">
                    <a:moveTo>
                      <a:pt x="210570" y="10400"/>
                    </a:moveTo>
                    <a:lnTo>
                      <a:pt x="173092" y="2066"/>
                    </a:lnTo>
                    <a:lnTo>
                      <a:pt x="116079" y="305"/>
                    </a:lnTo>
                    <a:lnTo>
                      <a:pt x="65720" y="0"/>
                    </a:lnTo>
                    <a:lnTo>
                      <a:pt x="11081" y="8221"/>
                    </a:lnTo>
                    <a:lnTo>
                      <a:pt x="0" y="1040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2391966" y="1889075"/>
                <a:ext cx="8335" cy="136872"/>
              </a:xfrm>
              <a:custGeom>
                <a:avLst/>
                <a:gdLst/>
                <a:ahLst/>
                <a:cxnLst/>
                <a:rect l="0" t="0" r="0" b="0"/>
                <a:pathLst>
                  <a:path w="8335" h="136872">
                    <a:moveTo>
                      <a:pt x="8334" y="0"/>
                    </a:moveTo>
                    <a:lnTo>
                      <a:pt x="0" y="37478"/>
                    </a:lnTo>
                    <a:lnTo>
                      <a:pt x="1575" y="72326"/>
                    </a:lnTo>
                    <a:lnTo>
                      <a:pt x="6331" y="104878"/>
                    </a:lnTo>
                    <a:lnTo>
                      <a:pt x="8334" y="136871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2389771" y="1825904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2478462" y="1689034"/>
                <a:ext cx="27124" cy="336913"/>
              </a:xfrm>
              <a:custGeom>
                <a:avLst/>
                <a:gdLst/>
                <a:ahLst/>
                <a:cxnLst/>
                <a:rect l="0" t="0" r="0" b="0"/>
                <a:pathLst>
                  <a:path w="27124" h="336913">
                    <a:moveTo>
                      <a:pt x="6065" y="0"/>
                    </a:moveTo>
                    <a:lnTo>
                      <a:pt x="0" y="42027"/>
                    </a:lnTo>
                    <a:lnTo>
                      <a:pt x="4918" y="90961"/>
                    </a:lnTo>
                    <a:lnTo>
                      <a:pt x="12615" y="148224"/>
                    </a:lnTo>
                    <a:lnTo>
                      <a:pt x="15415" y="202755"/>
                    </a:lnTo>
                    <a:lnTo>
                      <a:pt x="17415" y="253618"/>
                    </a:lnTo>
                    <a:lnTo>
                      <a:pt x="24858" y="303431"/>
                    </a:lnTo>
                    <a:lnTo>
                      <a:pt x="27123" y="336912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2547699" y="1853502"/>
                <a:ext cx="168456" cy="180214"/>
              </a:xfrm>
              <a:custGeom>
                <a:avLst/>
                <a:gdLst/>
                <a:ahLst/>
                <a:cxnLst/>
                <a:rect l="0" t="0" r="0" b="0"/>
                <a:pathLst>
                  <a:path w="168456" h="180214">
                    <a:moveTo>
                      <a:pt x="0" y="98744"/>
                    </a:moveTo>
                    <a:lnTo>
                      <a:pt x="55044" y="81956"/>
                    </a:lnTo>
                    <a:lnTo>
                      <a:pt x="114512" y="72660"/>
                    </a:lnTo>
                    <a:lnTo>
                      <a:pt x="123134" y="67317"/>
                    </a:lnTo>
                    <a:lnTo>
                      <a:pt x="135835" y="52021"/>
                    </a:lnTo>
                    <a:lnTo>
                      <a:pt x="137350" y="44199"/>
                    </a:lnTo>
                    <a:lnTo>
                      <a:pt x="136020" y="36644"/>
                    </a:lnTo>
                    <a:lnTo>
                      <a:pt x="132794" y="29268"/>
                    </a:lnTo>
                    <a:lnTo>
                      <a:pt x="119850" y="17953"/>
                    </a:lnTo>
                    <a:lnTo>
                      <a:pt x="82945" y="1157"/>
                    </a:lnTo>
                    <a:lnTo>
                      <a:pt x="62601" y="0"/>
                    </a:lnTo>
                    <a:lnTo>
                      <a:pt x="43030" y="4555"/>
                    </a:lnTo>
                    <a:lnTo>
                      <a:pt x="26533" y="14378"/>
                    </a:lnTo>
                    <a:lnTo>
                      <a:pt x="14522" y="29663"/>
                    </a:lnTo>
                    <a:lnTo>
                      <a:pt x="9681" y="38652"/>
                    </a:lnTo>
                    <a:lnTo>
                      <a:pt x="7422" y="61118"/>
                    </a:lnTo>
                    <a:lnTo>
                      <a:pt x="15504" y="108079"/>
                    </a:lnTo>
                    <a:lnTo>
                      <a:pt x="30590" y="134915"/>
                    </a:lnTo>
                    <a:lnTo>
                      <a:pt x="49877" y="157685"/>
                    </a:lnTo>
                    <a:lnTo>
                      <a:pt x="75999" y="173660"/>
                    </a:lnTo>
                    <a:lnTo>
                      <a:pt x="117145" y="180213"/>
                    </a:lnTo>
                    <a:lnTo>
                      <a:pt x="168455" y="172444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1579077" y="2057531"/>
                <a:ext cx="28226" cy="126343"/>
              </a:xfrm>
              <a:custGeom>
                <a:avLst/>
                <a:gdLst/>
                <a:ahLst/>
                <a:cxnLst/>
                <a:rect l="0" t="0" r="0" b="0"/>
                <a:pathLst>
                  <a:path w="28226" h="126343">
                    <a:moveTo>
                      <a:pt x="0" y="0"/>
                    </a:moveTo>
                    <a:lnTo>
                      <a:pt x="24024" y="55045"/>
                    </a:lnTo>
                    <a:lnTo>
                      <a:pt x="28225" y="79837"/>
                    </a:lnTo>
                    <a:lnTo>
                      <a:pt x="23853" y="100214"/>
                    </a:lnTo>
                    <a:lnTo>
                      <a:pt x="10528" y="126342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2958399" y="1797214"/>
                <a:ext cx="210598" cy="223636"/>
              </a:xfrm>
              <a:custGeom>
                <a:avLst/>
                <a:gdLst/>
                <a:ahLst/>
                <a:cxnLst/>
                <a:rect l="0" t="0" r="0" b="0"/>
                <a:pathLst>
                  <a:path w="210598" h="223636">
                    <a:moveTo>
                      <a:pt x="189424" y="49747"/>
                    </a:moveTo>
                    <a:lnTo>
                      <a:pt x="135549" y="15000"/>
                    </a:lnTo>
                    <a:lnTo>
                      <a:pt x="102491" y="2927"/>
                    </a:lnTo>
                    <a:lnTo>
                      <a:pt x="59031" y="0"/>
                    </a:lnTo>
                    <a:lnTo>
                      <a:pt x="34375" y="3461"/>
                    </a:lnTo>
                    <a:lnTo>
                      <a:pt x="14838" y="12018"/>
                    </a:lnTo>
                    <a:lnTo>
                      <a:pt x="6353" y="17576"/>
                    </a:lnTo>
                    <a:lnTo>
                      <a:pt x="1866" y="25960"/>
                    </a:lnTo>
                    <a:lnTo>
                      <a:pt x="0" y="47754"/>
                    </a:lnTo>
                    <a:lnTo>
                      <a:pt x="6189" y="66799"/>
                    </a:lnTo>
                    <a:lnTo>
                      <a:pt x="17909" y="83062"/>
                    </a:lnTo>
                    <a:lnTo>
                      <a:pt x="34816" y="98089"/>
                    </a:lnTo>
                    <a:lnTo>
                      <a:pt x="57148" y="106327"/>
                    </a:lnTo>
                    <a:lnTo>
                      <a:pt x="109613" y="111616"/>
                    </a:lnTo>
                    <a:lnTo>
                      <a:pt x="167562" y="124200"/>
                    </a:lnTo>
                    <a:lnTo>
                      <a:pt x="178359" y="127458"/>
                    </a:lnTo>
                    <a:lnTo>
                      <a:pt x="196594" y="140437"/>
                    </a:lnTo>
                    <a:lnTo>
                      <a:pt x="204732" y="148812"/>
                    </a:lnTo>
                    <a:lnTo>
                      <a:pt x="208988" y="159074"/>
                    </a:lnTo>
                    <a:lnTo>
                      <a:pt x="210597" y="182955"/>
                    </a:lnTo>
                    <a:lnTo>
                      <a:pt x="204293" y="202927"/>
                    </a:lnTo>
                    <a:lnTo>
                      <a:pt x="199337" y="211529"/>
                    </a:lnTo>
                    <a:lnTo>
                      <a:pt x="190183" y="217263"/>
                    </a:lnTo>
                    <a:lnTo>
                      <a:pt x="164415" y="223635"/>
                    </a:lnTo>
                    <a:lnTo>
                      <a:pt x="109788" y="219319"/>
                    </a:lnTo>
                    <a:lnTo>
                      <a:pt x="53158" y="203850"/>
                    </a:lnTo>
                    <a:lnTo>
                      <a:pt x="20968" y="197146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3256240" y="1861718"/>
                <a:ext cx="158546" cy="209397"/>
              </a:xfrm>
              <a:custGeom>
                <a:avLst/>
                <a:gdLst/>
                <a:ahLst/>
                <a:cxnLst/>
                <a:rect l="0" t="0" r="0" b="0"/>
                <a:pathLst>
                  <a:path w="158546" h="209397">
                    <a:moveTo>
                      <a:pt x="112681" y="48414"/>
                    </a:moveTo>
                    <a:lnTo>
                      <a:pt x="83373" y="10041"/>
                    </a:lnTo>
                    <a:lnTo>
                      <a:pt x="63781" y="2113"/>
                    </a:lnTo>
                    <a:lnTo>
                      <a:pt x="52005" y="0"/>
                    </a:lnTo>
                    <a:lnTo>
                      <a:pt x="41815" y="2100"/>
                    </a:lnTo>
                    <a:lnTo>
                      <a:pt x="24253" y="13792"/>
                    </a:lnTo>
                    <a:lnTo>
                      <a:pt x="11769" y="33806"/>
                    </a:lnTo>
                    <a:lnTo>
                      <a:pt x="3491" y="59469"/>
                    </a:lnTo>
                    <a:lnTo>
                      <a:pt x="0" y="104462"/>
                    </a:lnTo>
                    <a:lnTo>
                      <a:pt x="7025" y="141060"/>
                    </a:lnTo>
                    <a:lnTo>
                      <a:pt x="29766" y="181748"/>
                    </a:lnTo>
                    <a:lnTo>
                      <a:pt x="44245" y="196581"/>
                    </a:lnTo>
                    <a:lnTo>
                      <a:pt x="62378" y="207073"/>
                    </a:lnTo>
                    <a:lnTo>
                      <a:pt x="82136" y="209396"/>
                    </a:lnTo>
                    <a:lnTo>
                      <a:pt x="123415" y="201356"/>
                    </a:lnTo>
                    <a:lnTo>
                      <a:pt x="131536" y="195999"/>
                    </a:lnTo>
                    <a:lnTo>
                      <a:pt x="143678" y="180688"/>
                    </a:lnTo>
                    <a:lnTo>
                      <a:pt x="157091" y="152337"/>
                    </a:lnTo>
                    <a:lnTo>
                      <a:pt x="158545" y="128917"/>
                    </a:lnTo>
                    <a:lnTo>
                      <a:pt x="154122" y="104081"/>
                    </a:lnTo>
                    <a:lnTo>
                      <a:pt x="138478" y="71537"/>
                    </a:lnTo>
                    <a:lnTo>
                      <a:pt x="125707" y="54402"/>
                    </a:lnTo>
                    <a:lnTo>
                      <a:pt x="112231" y="45226"/>
                    </a:lnTo>
                    <a:lnTo>
                      <a:pt x="91624" y="37886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3484735" y="1910132"/>
                <a:ext cx="21058" cy="136871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136871">
                    <a:moveTo>
                      <a:pt x="0" y="0"/>
                    </a:moveTo>
                    <a:lnTo>
                      <a:pt x="5589" y="62093"/>
                    </a:lnTo>
                    <a:lnTo>
                      <a:pt x="12998" y="117766"/>
                    </a:lnTo>
                    <a:lnTo>
                      <a:pt x="21057" y="13687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3484735" y="1762733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Freeform 41"/>
              <p:cNvSpPr/>
              <p:nvPr/>
            </p:nvSpPr>
            <p:spPr>
              <a:xfrm>
                <a:off x="3600548" y="1667977"/>
                <a:ext cx="31587" cy="389555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389555">
                    <a:moveTo>
                      <a:pt x="0" y="0"/>
                    </a:moveTo>
                    <a:lnTo>
                      <a:pt x="0" y="50433"/>
                    </a:lnTo>
                    <a:lnTo>
                      <a:pt x="1170" y="105410"/>
                    </a:lnTo>
                    <a:lnTo>
                      <a:pt x="7236" y="155885"/>
                    </a:lnTo>
                    <a:lnTo>
                      <a:pt x="10723" y="216464"/>
                    </a:lnTo>
                    <a:lnTo>
                      <a:pt x="18669" y="273865"/>
                    </a:lnTo>
                    <a:lnTo>
                      <a:pt x="27978" y="336711"/>
                    </a:lnTo>
                    <a:lnTo>
                      <a:pt x="31586" y="389554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6" name="Group 45"/>
            <p:cNvGrpSpPr/>
            <p:nvPr/>
          </p:nvGrpSpPr>
          <p:grpSpPr>
            <a:xfrm>
              <a:off x="217551" y="1770487"/>
              <a:ext cx="386103" cy="474112"/>
              <a:chOff x="217551" y="1770487"/>
              <a:chExt cx="386103" cy="474112"/>
            </a:xfrm>
          </p:grpSpPr>
          <p:sp>
            <p:nvSpPr>
              <p:cNvPr id="44" name="Freeform 43"/>
              <p:cNvSpPr/>
              <p:nvPr/>
            </p:nvSpPr>
            <p:spPr>
              <a:xfrm>
                <a:off x="394226" y="1894932"/>
                <a:ext cx="25579" cy="263213"/>
              </a:xfrm>
              <a:custGeom>
                <a:avLst/>
                <a:gdLst/>
                <a:ahLst/>
                <a:cxnLst/>
                <a:rect l="0" t="0" r="0" b="0"/>
                <a:pathLst>
                  <a:path w="25579" h="263213">
                    <a:moveTo>
                      <a:pt x="0" y="0"/>
                    </a:moveTo>
                    <a:lnTo>
                      <a:pt x="0" y="58616"/>
                    </a:lnTo>
                    <a:lnTo>
                      <a:pt x="11453" y="118333"/>
                    </a:lnTo>
                    <a:lnTo>
                      <a:pt x="19160" y="172463"/>
                    </a:lnTo>
                    <a:lnTo>
                      <a:pt x="25578" y="219810"/>
                    </a:lnTo>
                    <a:lnTo>
                      <a:pt x="10528" y="263212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Freeform 44"/>
              <p:cNvSpPr/>
              <p:nvPr/>
            </p:nvSpPr>
            <p:spPr>
              <a:xfrm>
                <a:off x="217551" y="1770487"/>
                <a:ext cx="386103" cy="474112"/>
              </a:xfrm>
              <a:custGeom>
                <a:avLst/>
                <a:gdLst/>
                <a:ahLst/>
                <a:cxnLst/>
                <a:rect l="0" t="0" r="0" b="0"/>
                <a:pathLst>
                  <a:path w="386103" h="474112">
                    <a:moveTo>
                      <a:pt x="281960" y="19160"/>
                    </a:moveTo>
                    <a:lnTo>
                      <a:pt x="226915" y="2371"/>
                    </a:lnTo>
                    <a:lnTo>
                      <a:pt x="202123" y="0"/>
                    </a:lnTo>
                    <a:lnTo>
                      <a:pt x="161858" y="9843"/>
                    </a:lnTo>
                    <a:lnTo>
                      <a:pt x="98584" y="40838"/>
                    </a:lnTo>
                    <a:lnTo>
                      <a:pt x="59994" y="74005"/>
                    </a:lnTo>
                    <a:lnTo>
                      <a:pt x="28151" y="121587"/>
                    </a:lnTo>
                    <a:lnTo>
                      <a:pt x="9383" y="172233"/>
                    </a:lnTo>
                    <a:lnTo>
                      <a:pt x="0" y="232280"/>
                    </a:lnTo>
                    <a:lnTo>
                      <a:pt x="5382" y="289202"/>
                    </a:lnTo>
                    <a:lnTo>
                      <a:pt x="10778" y="342386"/>
                    </a:lnTo>
                    <a:lnTo>
                      <a:pt x="22625" y="376193"/>
                    </a:lnTo>
                    <a:lnTo>
                      <a:pt x="47589" y="413469"/>
                    </a:lnTo>
                    <a:lnTo>
                      <a:pt x="103659" y="457648"/>
                    </a:lnTo>
                    <a:lnTo>
                      <a:pt x="140353" y="473256"/>
                    </a:lnTo>
                    <a:lnTo>
                      <a:pt x="180861" y="474111"/>
                    </a:lnTo>
                    <a:lnTo>
                      <a:pt x="222499" y="461366"/>
                    </a:lnTo>
                    <a:lnTo>
                      <a:pt x="282825" y="422445"/>
                    </a:lnTo>
                    <a:lnTo>
                      <a:pt x="315839" y="393446"/>
                    </a:lnTo>
                    <a:lnTo>
                      <a:pt x="341771" y="355135"/>
                    </a:lnTo>
                    <a:lnTo>
                      <a:pt x="374226" y="292818"/>
                    </a:lnTo>
                    <a:lnTo>
                      <a:pt x="381459" y="269467"/>
                    </a:lnTo>
                    <a:lnTo>
                      <a:pt x="386102" y="206817"/>
                    </a:lnTo>
                    <a:lnTo>
                      <a:pt x="381430" y="149295"/>
                    </a:lnTo>
                    <a:lnTo>
                      <a:pt x="354431" y="93359"/>
                    </a:lnTo>
                    <a:lnTo>
                      <a:pt x="339906" y="74364"/>
                    </a:lnTo>
                    <a:lnTo>
                      <a:pt x="311997" y="57093"/>
                    </a:lnTo>
                    <a:lnTo>
                      <a:pt x="291800" y="48497"/>
                    </a:lnTo>
                    <a:lnTo>
                      <a:pt x="249521" y="48259"/>
                    </a:lnTo>
                    <a:lnTo>
                      <a:pt x="186383" y="67084"/>
                    </a:lnTo>
                    <a:lnTo>
                      <a:pt x="166146" y="71802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64" name="Group 63"/>
          <p:cNvGrpSpPr/>
          <p:nvPr/>
        </p:nvGrpSpPr>
        <p:grpSpPr>
          <a:xfrm>
            <a:off x="1979381" y="4430226"/>
            <a:ext cx="2852699" cy="706826"/>
            <a:chOff x="1979381" y="4430226"/>
            <a:chExt cx="2852699" cy="706826"/>
          </a:xfrm>
        </p:grpSpPr>
        <p:sp>
          <p:nvSpPr>
            <p:cNvPr id="48" name="Freeform 47"/>
            <p:cNvSpPr/>
            <p:nvPr/>
          </p:nvSpPr>
          <p:spPr>
            <a:xfrm>
              <a:off x="1979381" y="4484284"/>
              <a:ext cx="29391" cy="442198"/>
            </a:xfrm>
            <a:custGeom>
              <a:avLst/>
              <a:gdLst/>
              <a:ahLst/>
              <a:cxnLst/>
              <a:rect l="0" t="0" r="0" b="0"/>
              <a:pathLst>
                <a:path w="29391" h="442198">
                  <a:moveTo>
                    <a:pt x="8333" y="0"/>
                  </a:moveTo>
                  <a:lnTo>
                    <a:pt x="0" y="52050"/>
                  </a:lnTo>
                  <a:lnTo>
                    <a:pt x="1575" y="101990"/>
                  </a:lnTo>
                  <a:lnTo>
                    <a:pt x="6331" y="155781"/>
                  </a:lnTo>
                  <a:lnTo>
                    <a:pt x="10859" y="211104"/>
                  </a:lnTo>
                  <a:lnTo>
                    <a:pt x="17281" y="266827"/>
                  </a:lnTo>
                  <a:lnTo>
                    <a:pt x="18393" y="314456"/>
                  </a:lnTo>
                  <a:lnTo>
                    <a:pt x="18723" y="365613"/>
                  </a:lnTo>
                  <a:lnTo>
                    <a:pt x="27177" y="423663"/>
                  </a:lnTo>
                  <a:lnTo>
                    <a:pt x="2939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064734" y="4776309"/>
              <a:ext cx="147074" cy="165604"/>
            </a:xfrm>
            <a:custGeom>
              <a:avLst/>
              <a:gdLst/>
              <a:ahLst/>
              <a:cxnLst/>
              <a:rect l="0" t="0" r="0" b="0"/>
              <a:pathLst>
                <a:path w="147074" h="165604">
                  <a:moveTo>
                    <a:pt x="91436" y="13301"/>
                  </a:moveTo>
                  <a:lnTo>
                    <a:pt x="80258" y="2123"/>
                  </a:lnTo>
                  <a:lnTo>
                    <a:pt x="73455" y="0"/>
                  </a:lnTo>
                  <a:lnTo>
                    <a:pt x="56538" y="760"/>
                  </a:lnTo>
                  <a:lnTo>
                    <a:pt x="37321" y="11237"/>
                  </a:lnTo>
                  <a:lnTo>
                    <a:pt x="27284" y="18944"/>
                  </a:lnTo>
                  <a:lnTo>
                    <a:pt x="13011" y="39986"/>
                  </a:lnTo>
                  <a:lnTo>
                    <a:pt x="3938" y="64935"/>
                  </a:lnTo>
                  <a:lnTo>
                    <a:pt x="0" y="104119"/>
                  </a:lnTo>
                  <a:lnTo>
                    <a:pt x="3225" y="127364"/>
                  </a:lnTo>
                  <a:lnTo>
                    <a:pt x="14796" y="146274"/>
                  </a:lnTo>
                  <a:lnTo>
                    <a:pt x="22795" y="154592"/>
                  </a:lnTo>
                  <a:lnTo>
                    <a:pt x="47281" y="163835"/>
                  </a:lnTo>
                  <a:lnTo>
                    <a:pt x="75321" y="165603"/>
                  </a:lnTo>
                  <a:lnTo>
                    <a:pt x="99482" y="158590"/>
                  </a:lnTo>
                  <a:lnTo>
                    <a:pt x="127225" y="141487"/>
                  </a:lnTo>
                  <a:lnTo>
                    <a:pt x="139708" y="125255"/>
                  </a:lnTo>
                  <a:lnTo>
                    <a:pt x="144674" y="116013"/>
                  </a:lnTo>
                  <a:lnTo>
                    <a:pt x="147073" y="93266"/>
                  </a:lnTo>
                  <a:lnTo>
                    <a:pt x="143070" y="69898"/>
                  </a:lnTo>
                  <a:lnTo>
                    <a:pt x="133492" y="51714"/>
                  </a:lnTo>
                  <a:lnTo>
                    <a:pt x="127662" y="45928"/>
                  </a:lnTo>
                  <a:lnTo>
                    <a:pt x="101965" y="343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274179" y="4505341"/>
              <a:ext cx="39920" cy="389555"/>
            </a:xfrm>
            <a:custGeom>
              <a:avLst/>
              <a:gdLst/>
              <a:ahLst/>
              <a:cxnLst/>
              <a:rect l="0" t="0" r="0" b="0"/>
              <a:pathLst>
                <a:path w="39920" h="389555">
                  <a:moveTo>
                    <a:pt x="8333" y="0"/>
                  </a:moveTo>
                  <a:lnTo>
                    <a:pt x="0" y="52050"/>
                  </a:lnTo>
                  <a:lnTo>
                    <a:pt x="1574" y="111349"/>
                  </a:lnTo>
                  <a:lnTo>
                    <a:pt x="6499" y="155943"/>
                  </a:lnTo>
                  <a:lnTo>
                    <a:pt x="14679" y="218171"/>
                  </a:lnTo>
                  <a:lnTo>
                    <a:pt x="18792" y="268454"/>
                  </a:lnTo>
                  <a:lnTo>
                    <a:pt x="25730" y="318707"/>
                  </a:lnTo>
                  <a:lnTo>
                    <a:pt x="31787" y="368844"/>
                  </a:lnTo>
                  <a:lnTo>
                    <a:pt x="39919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56170" y="4673911"/>
              <a:ext cx="252685" cy="20944"/>
            </a:xfrm>
            <a:custGeom>
              <a:avLst/>
              <a:gdLst/>
              <a:ahLst/>
              <a:cxnLst/>
              <a:rect l="0" t="0" r="0" b="0"/>
              <a:pathLst>
                <a:path w="252685" h="20944">
                  <a:moveTo>
                    <a:pt x="252684" y="20943"/>
                  </a:moveTo>
                  <a:lnTo>
                    <a:pt x="235916" y="9765"/>
                  </a:lnTo>
                  <a:lnTo>
                    <a:pt x="203132" y="2813"/>
                  </a:lnTo>
                  <a:lnTo>
                    <a:pt x="150133" y="464"/>
                  </a:lnTo>
                  <a:lnTo>
                    <a:pt x="94603" y="0"/>
                  </a:lnTo>
                  <a:lnTo>
                    <a:pt x="34122" y="7137"/>
                  </a:lnTo>
                  <a:lnTo>
                    <a:pt x="0" y="104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636718" y="4710321"/>
              <a:ext cx="147027" cy="198181"/>
            </a:xfrm>
            <a:custGeom>
              <a:avLst/>
              <a:gdLst/>
              <a:ahLst/>
              <a:cxnLst/>
              <a:rect l="0" t="0" r="0" b="0"/>
              <a:pathLst>
                <a:path w="147027" h="198181">
                  <a:moveTo>
                    <a:pt x="109048" y="5590"/>
                  </a:moveTo>
                  <a:lnTo>
                    <a:pt x="92280" y="0"/>
                  </a:lnTo>
                  <a:lnTo>
                    <a:pt x="74689" y="3495"/>
                  </a:lnTo>
                  <a:lnTo>
                    <a:pt x="34801" y="24803"/>
                  </a:lnTo>
                  <a:lnTo>
                    <a:pt x="20287" y="41035"/>
                  </a:lnTo>
                  <a:lnTo>
                    <a:pt x="1438" y="85641"/>
                  </a:lnTo>
                  <a:lnTo>
                    <a:pt x="0" y="109018"/>
                  </a:lnTo>
                  <a:lnTo>
                    <a:pt x="8609" y="152622"/>
                  </a:lnTo>
                  <a:lnTo>
                    <a:pt x="23786" y="178876"/>
                  </a:lnTo>
                  <a:lnTo>
                    <a:pt x="39568" y="191010"/>
                  </a:lnTo>
                  <a:lnTo>
                    <a:pt x="48690" y="195884"/>
                  </a:lnTo>
                  <a:lnTo>
                    <a:pt x="71304" y="198180"/>
                  </a:lnTo>
                  <a:lnTo>
                    <a:pt x="94612" y="194130"/>
                  </a:lnTo>
                  <a:lnTo>
                    <a:pt x="112771" y="184532"/>
                  </a:lnTo>
                  <a:lnTo>
                    <a:pt x="136147" y="160385"/>
                  </a:lnTo>
                  <a:lnTo>
                    <a:pt x="144489" y="137948"/>
                  </a:lnTo>
                  <a:lnTo>
                    <a:pt x="147026" y="112379"/>
                  </a:lnTo>
                  <a:lnTo>
                    <a:pt x="140708" y="72845"/>
                  </a:lnTo>
                  <a:lnTo>
                    <a:pt x="125708" y="41895"/>
                  </a:lnTo>
                  <a:lnTo>
                    <a:pt x="109048" y="266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779933" y="4430226"/>
              <a:ext cx="102704" cy="454141"/>
            </a:xfrm>
            <a:custGeom>
              <a:avLst/>
              <a:gdLst/>
              <a:ahLst/>
              <a:cxnLst/>
              <a:rect l="0" t="0" r="0" b="0"/>
              <a:pathLst>
                <a:path w="102704" h="454141">
                  <a:moveTo>
                    <a:pt x="102703" y="454140"/>
                  </a:moveTo>
                  <a:lnTo>
                    <a:pt x="88049" y="399000"/>
                  </a:lnTo>
                  <a:lnTo>
                    <a:pt x="74506" y="343206"/>
                  </a:lnTo>
                  <a:lnTo>
                    <a:pt x="57064" y="280738"/>
                  </a:lnTo>
                  <a:lnTo>
                    <a:pt x="35803" y="219673"/>
                  </a:lnTo>
                  <a:lnTo>
                    <a:pt x="19125" y="168270"/>
                  </a:lnTo>
                  <a:lnTo>
                    <a:pt x="4566" y="107814"/>
                  </a:lnTo>
                  <a:lnTo>
                    <a:pt x="0" y="49122"/>
                  </a:lnTo>
                  <a:lnTo>
                    <a:pt x="3635" y="24958"/>
                  </a:lnTo>
                  <a:lnTo>
                    <a:pt x="8582" y="15941"/>
                  </a:lnTo>
                  <a:lnTo>
                    <a:pt x="23437" y="2802"/>
                  </a:lnTo>
                  <a:lnTo>
                    <a:pt x="32312" y="0"/>
                  </a:lnTo>
                  <a:lnTo>
                    <a:pt x="51531" y="6"/>
                  </a:lnTo>
                  <a:lnTo>
                    <a:pt x="82082" y="6587"/>
                  </a:lnTo>
                  <a:lnTo>
                    <a:pt x="93538" y="12683"/>
                  </a:lnTo>
                  <a:lnTo>
                    <a:pt x="102703" y="224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735237" y="4715911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99311" y="9065"/>
                  </a:lnTo>
                  <a:lnTo>
                    <a:pt x="46307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232948" y="4471542"/>
              <a:ext cx="165586" cy="432181"/>
            </a:xfrm>
            <a:custGeom>
              <a:avLst/>
              <a:gdLst/>
              <a:ahLst/>
              <a:cxnLst/>
              <a:rect l="0" t="0" r="0" b="0"/>
              <a:pathLst>
                <a:path w="165586" h="432181">
                  <a:moveTo>
                    <a:pt x="144528" y="339126"/>
                  </a:moveTo>
                  <a:lnTo>
                    <a:pt x="133349" y="322358"/>
                  </a:lnTo>
                  <a:lnTo>
                    <a:pt x="118502" y="311006"/>
                  </a:lnTo>
                  <a:lnTo>
                    <a:pt x="80375" y="294187"/>
                  </a:lnTo>
                  <a:lnTo>
                    <a:pt x="70174" y="293959"/>
                  </a:lnTo>
                  <a:lnTo>
                    <a:pt x="49480" y="299944"/>
                  </a:lnTo>
                  <a:lnTo>
                    <a:pt x="31705" y="313523"/>
                  </a:lnTo>
                  <a:lnTo>
                    <a:pt x="17175" y="331256"/>
                  </a:lnTo>
                  <a:lnTo>
                    <a:pt x="6818" y="350836"/>
                  </a:lnTo>
                  <a:lnTo>
                    <a:pt x="0" y="387179"/>
                  </a:lnTo>
                  <a:lnTo>
                    <a:pt x="3569" y="421994"/>
                  </a:lnTo>
                  <a:lnTo>
                    <a:pt x="9611" y="428296"/>
                  </a:lnTo>
                  <a:lnTo>
                    <a:pt x="18318" y="431328"/>
                  </a:lnTo>
                  <a:lnTo>
                    <a:pt x="28803" y="432180"/>
                  </a:lnTo>
                  <a:lnTo>
                    <a:pt x="46691" y="426886"/>
                  </a:lnTo>
                  <a:lnTo>
                    <a:pt x="62440" y="415565"/>
                  </a:lnTo>
                  <a:lnTo>
                    <a:pt x="91615" y="376582"/>
                  </a:lnTo>
                  <a:lnTo>
                    <a:pt x="119908" y="324167"/>
                  </a:lnTo>
                  <a:lnTo>
                    <a:pt x="139622" y="269924"/>
                  </a:lnTo>
                  <a:lnTo>
                    <a:pt x="151661" y="217961"/>
                  </a:lnTo>
                  <a:lnTo>
                    <a:pt x="154050" y="165965"/>
                  </a:lnTo>
                  <a:lnTo>
                    <a:pt x="154758" y="112344"/>
                  </a:lnTo>
                  <a:lnTo>
                    <a:pt x="149408" y="52304"/>
                  </a:lnTo>
                  <a:lnTo>
                    <a:pt x="140385" y="9517"/>
                  </a:lnTo>
                  <a:lnTo>
                    <a:pt x="135917" y="2403"/>
                  </a:lnTo>
                  <a:lnTo>
                    <a:pt x="130598" y="0"/>
                  </a:lnTo>
                  <a:lnTo>
                    <a:pt x="124713" y="738"/>
                  </a:lnTo>
                  <a:lnTo>
                    <a:pt x="119619" y="5909"/>
                  </a:lnTo>
                  <a:lnTo>
                    <a:pt x="110841" y="24133"/>
                  </a:lnTo>
                  <a:lnTo>
                    <a:pt x="102908" y="87262"/>
                  </a:lnTo>
                  <a:lnTo>
                    <a:pt x="96841" y="125679"/>
                  </a:lnTo>
                  <a:lnTo>
                    <a:pt x="100967" y="179460"/>
                  </a:lnTo>
                  <a:lnTo>
                    <a:pt x="107717" y="239866"/>
                  </a:lnTo>
                  <a:lnTo>
                    <a:pt x="120315" y="300065"/>
                  </a:lnTo>
                  <a:lnTo>
                    <a:pt x="137555" y="359198"/>
                  </a:lnTo>
                  <a:lnTo>
                    <a:pt x="165585" y="4128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442842" y="4714365"/>
              <a:ext cx="71505" cy="149934"/>
            </a:xfrm>
            <a:custGeom>
              <a:avLst/>
              <a:gdLst/>
              <a:ahLst/>
              <a:cxnLst/>
              <a:rect l="0" t="0" r="0" b="0"/>
              <a:pathLst>
                <a:path w="71505" h="149934">
                  <a:moveTo>
                    <a:pt x="8333" y="33131"/>
                  </a:moveTo>
                  <a:lnTo>
                    <a:pt x="0" y="70609"/>
                  </a:lnTo>
                  <a:lnTo>
                    <a:pt x="1575" y="105457"/>
                  </a:lnTo>
                  <a:lnTo>
                    <a:pt x="12587" y="148673"/>
                  </a:lnTo>
                  <a:lnTo>
                    <a:pt x="13509" y="149933"/>
                  </a:lnTo>
                  <a:lnTo>
                    <a:pt x="7772" y="87367"/>
                  </a:lnTo>
                  <a:lnTo>
                    <a:pt x="2448" y="47771"/>
                  </a:lnTo>
                  <a:lnTo>
                    <a:pt x="4937" y="24430"/>
                  </a:lnTo>
                  <a:lnTo>
                    <a:pt x="9579" y="15632"/>
                  </a:lnTo>
                  <a:lnTo>
                    <a:pt x="24095" y="2737"/>
                  </a:lnTo>
                  <a:lnTo>
                    <a:pt x="32879" y="0"/>
                  </a:lnTo>
                  <a:lnTo>
                    <a:pt x="71504" y="15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556460" y="4800139"/>
              <a:ext cx="63172" cy="73700"/>
            </a:xfrm>
            <a:custGeom>
              <a:avLst/>
              <a:gdLst/>
              <a:ahLst/>
              <a:cxnLst/>
              <a:rect l="0" t="0" r="0" b="0"/>
              <a:pathLst>
                <a:path w="63172" h="73700">
                  <a:moveTo>
                    <a:pt x="0" y="0"/>
                  </a:moveTo>
                  <a:lnTo>
                    <a:pt x="9576" y="31282"/>
                  </a:lnTo>
                  <a:lnTo>
                    <a:pt x="20244" y="47438"/>
                  </a:lnTo>
                  <a:lnTo>
                    <a:pt x="35904" y="59298"/>
                  </a:lnTo>
                  <a:lnTo>
                    <a:pt x="63171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566989" y="4715911"/>
              <a:ext cx="105286" cy="421141"/>
            </a:xfrm>
            <a:custGeom>
              <a:avLst/>
              <a:gdLst/>
              <a:ahLst/>
              <a:cxnLst/>
              <a:rect l="0" t="0" r="0" b="0"/>
              <a:pathLst>
                <a:path w="105286" h="421141">
                  <a:moveTo>
                    <a:pt x="105285" y="0"/>
                  </a:moveTo>
                  <a:lnTo>
                    <a:pt x="87326" y="63428"/>
                  </a:lnTo>
                  <a:lnTo>
                    <a:pt x="73618" y="111574"/>
                  </a:lnTo>
                  <a:lnTo>
                    <a:pt x="60027" y="159791"/>
                  </a:lnTo>
                  <a:lnTo>
                    <a:pt x="40063" y="217307"/>
                  </a:lnTo>
                  <a:lnTo>
                    <a:pt x="21249" y="279480"/>
                  </a:lnTo>
                  <a:lnTo>
                    <a:pt x="7057" y="333886"/>
                  </a:lnTo>
                  <a:lnTo>
                    <a:pt x="1393" y="390560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942064" y="4703657"/>
              <a:ext cx="161879" cy="212296"/>
            </a:xfrm>
            <a:custGeom>
              <a:avLst/>
              <a:gdLst/>
              <a:ahLst/>
              <a:cxnLst/>
              <a:rect l="0" t="0" r="0" b="0"/>
              <a:pathLst>
                <a:path w="161879" h="212296">
                  <a:moveTo>
                    <a:pt x="98707" y="107010"/>
                  </a:moveTo>
                  <a:lnTo>
                    <a:pt x="107040" y="69532"/>
                  </a:lnTo>
                  <a:lnTo>
                    <a:pt x="105466" y="34684"/>
                  </a:lnTo>
                  <a:lnTo>
                    <a:pt x="103213" y="23698"/>
                  </a:lnTo>
                  <a:lnTo>
                    <a:pt x="98201" y="15204"/>
                  </a:lnTo>
                  <a:lnTo>
                    <a:pt x="83275" y="2646"/>
                  </a:lnTo>
                  <a:lnTo>
                    <a:pt x="74381" y="0"/>
                  </a:lnTo>
                  <a:lnTo>
                    <a:pt x="55140" y="178"/>
                  </a:lnTo>
                  <a:lnTo>
                    <a:pt x="38010" y="7277"/>
                  </a:lnTo>
                  <a:lnTo>
                    <a:pt x="30166" y="12445"/>
                  </a:lnTo>
                  <a:lnTo>
                    <a:pt x="18332" y="27547"/>
                  </a:lnTo>
                  <a:lnTo>
                    <a:pt x="1202" y="65837"/>
                  </a:lnTo>
                  <a:lnTo>
                    <a:pt x="0" y="89491"/>
                  </a:lnTo>
                  <a:lnTo>
                    <a:pt x="8759" y="148393"/>
                  </a:lnTo>
                  <a:lnTo>
                    <a:pt x="23963" y="187902"/>
                  </a:lnTo>
                  <a:lnTo>
                    <a:pt x="30160" y="193693"/>
                  </a:lnTo>
                  <a:lnTo>
                    <a:pt x="36631" y="195214"/>
                  </a:lnTo>
                  <a:lnTo>
                    <a:pt x="43286" y="193889"/>
                  </a:lnTo>
                  <a:lnTo>
                    <a:pt x="48891" y="189496"/>
                  </a:lnTo>
                  <a:lnTo>
                    <a:pt x="62370" y="166545"/>
                  </a:lnTo>
                  <a:lnTo>
                    <a:pt x="83390" y="105521"/>
                  </a:lnTo>
                  <a:lnTo>
                    <a:pt x="86760" y="76283"/>
                  </a:lnTo>
                  <a:lnTo>
                    <a:pt x="102777" y="139383"/>
                  </a:lnTo>
                  <a:lnTo>
                    <a:pt x="118500" y="170414"/>
                  </a:lnTo>
                  <a:lnTo>
                    <a:pt x="161878" y="2122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114471" y="4663268"/>
              <a:ext cx="94757" cy="203371"/>
            </a:xfrm>
            <a:custGeom>
              <a:avLst/>
              <a:gdLst/>
              <a:ahLst/>
              <a:cxnLst/>
              <a:rect l="0" t="0" r="0" b="0"/>
              <a:pathLst>
                <a:path w="94757" h="203371">
                  <a:moveTo>
                    <a:pt x="0" y="84229"/>
                  </a:moveTo>
                  <a:lnTo>
                    <a:pt x="8333" y="121706"/>
                  </a:lnTo>
                  <a:lnTo>
                    <a:pt x="15684" y="167541"/>
                  </a:lnTo>
                  <a:lnTo>
                    <a:pt x="30643" y="199770"/>
                  </a:lnTo>
                  <a:lnTo>
                    <a:pt x="33297" y="203370"/>
                  </a:lnTo>
                  <a:lnTo>
                    <a:pt x="33896" y="202261"/>
                  </a:lnTo>
                  <a:lnTo>
                    <a:pt x="30273" y="190500"/>
                  </a:lnTo>
                  <a:lnTo>
                    <a:pt x="8001" y="131643"/>
                  </a:lnTo>
                  <a:lnTo>
                    <a:pt x="2371" y="90738"/>
                  </a:lnTo>
                  <a:lnTo>
                    <a:pt x="6292" y="54571"/>
                  </a:lnTo>
                  <a:lnTo>
                    <a:pt x="14884" y="35563"/>
                  </a:lnTo>
                  <a:lnTo>
                    <a:pt x="20451" y="27218"/>
                  </a:lnTo>
                  <a:lnTo>
                    <a:pt x="35996" y="14827"/>
                  </a:lnTo>
                  <a:lnTo>
                    <a:pt x="54602" y="6590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240813" y="4694877"/>
              <a:ext cx="132121" cy="184583"/>
            </a:xfrm>
            <a:custGeom>
              <a:avLst/>
              <a:gdLst/>
              <a:ahLst/>
              <a:cxnLst/>
              <a:rect l="0" t="0" r="0" b="0"/>
              <a:pathLst>
                <a:path w="132121" h="184583">
                  <a:moveTo>
                    <a:pt x="0" y="63148"/>
                  </a:moveTo>
                  <a:lnTo>
                    <a:pt x="17980" y="78789"/>
                  </a:lnTo>
                  <a:lnTo>
                    <a:pt x="34897" y="86867"/>
                  </a:lnTo>
                  <a:lnTo>
                    <a:pt x="54114" y="88118"/>
                  </a:lnTo>
                  <a:lnTo>
                    <a:pt x="95047" y="79388"/>
                  </a:lnTo>
                  <a:lnTo>
                    <a:pt x="120838" y="64191"/>
                  </a:lnTo>
                  <a:lnTo>
                    <a:pt x="126182" y="55654"/>
                  </a:lnTo>
                  <a:lnTo>
                    <a:pt x="132120" y="33691"/>
                  </a:lnTo>
                  <a:lnTo>
                    <a:pt x="131364" y="23623"/>
                  </a:lnTo>
                  <a:lnTo>
                    <a:pt x="124284" y="6197"/>
                  </a:lnTo>
                  <a:lnTo>
                    <a:pt x="116781" y="1784"/>
                  </a:lnTo>
                  <a:lnTo>
                    <a:pt x="95966" y="0"/>
                  </a:lnTo>
                  <a:lnTo>
                    <a:pt x="63529" y="11162"/>
                  </a:lnTo>
                  <a:lnTo>
                    <a:pt x="48512" y="29125"/>
                  </a:lnTo>
                  <a:lnTo>
                    <a:pt x="29339" y="73195"/>
                  </a:lnTo>
                  <a:lnTo>
                    <a:pt x="23511" y="110709"/>
                  </a:lnTo>
                  <a:lnTo>
                    <a:pt x="27373" y="145870"/>
                  </a:lnTo>
                  <a:lnTo>
                    <a:pt x="35952" y="164644"/>
                  </a:lnTo>
                  <a:lnTo>
                    <a:pt x="41515" y="172926"/>
                  </a:lnTo>
                  <a:lnTo>
                    <a:pt x="49904" y="178448"/>
                  </a:lnTo>
                  <a:lnTo>
                    <a:pt x="71702" y="184582"/>
                  </a:lnTo>
                  <a:lnTo>
                    <a:pt x="93868" y="181069"/>
                  </a:lnTo>
                  <a:lnTo>
                    <a:pt x="126342" y="1684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442816" y="4654120"/>
              <a:ext cx="208609" cy="230247"/>
            </a:xfrm>
            <a:custGeom>
              <a:avLst/>
              <a:gdLst/>
              <a:ahLst/>
              <a:cxnLst/>
              <a:rect l="0" t="0" r="0" b="0"/>
              <a:pathLst>
                <a:path w="208609" h="230247">
                  <a:moveTo>
                    <a:pt x="103323" y="124962"/>
                  </a:moveTo>
                  <a:lnTo>
                    <a:pt x="111656" y="87484"/>
                  </a:lnTo>
                  <a:lnTo>
                    <a:pt x="110536" y="63851"/>
                  </a:lnTo>
                  <a:lnTo>
                    <a:pt x="90753" y="20084"/>
                  </a:lnTo>
                  <a:lnTo>
                    <a:pt x="84415" y="9420"/>
                  </a:lnTo>
                  <a:lnTo>
                    <a:pt x="75509" y="3480"/>
                  </a:lnTo>
                  <a:lnTo>
                    <a:pt x="53137" y="0"/>
                  </a:lnTo>
                  <a:lnTo>
                    <a:pt x="33835" y="5472"/>
                  </a:lnTo>
                  <a:lnTo>
                    <a:pt x="25412" y="10207"/>
                  </a:lnTo>
                  <a:lnTo>
                    <a:pt x="12934" y="24826"/>
                  </a:lnTo>
                  <a:lnTo>
                    <a:pt x="7969" y="33638"/>
                  </a:lnTo>
                  <a:lnTo>
                    <a:pt x="0" y="89809"/>
                  </a:lnTo>
                  <a:lnTo>
                    <a:pt x="1545" y="150990"/>
                  </a:lnTo>
                  <a:lnTo>
                    <a:pt x="12725" y="186486"/>
                  </a:lnTo>
                  <a:lnTo>
                    <a:pt x="18358" y="197564"/>
                  </a:lnTo>
                  <a:lnTo>
                    <a:pt x="26792" y="203778"/>
                  </a:lnTo>
                  <a:lnTo>
                    <a:pt x="48642" y="207565"/>
                  </a:lnTo>
                  <a:lnTo>
                    <a:pt x="58680" y="204597"/>
                  </a:lnTo>
                  <a:lnTo>
                    <a:pt x="76073" y="191941"/>
                  </a:lnTo>
                  <a:lnTo>
                    <a:pt x="93429" y="165085"/>
                  </a:lnTo>
                  <a:lnTo>
                    <a:pt x="105140" y="105838"/>
                  </a:lnTo>
                  <a:lnTo>
                    <a:pt x="108810" y="82537"/>
                  </a:lnTo>
                  <a:lnTo>
                    <a:pt x="105469" y="52470"/>
                  </a:lnTo>
                  <a:lnTo>
                    <a:pt x="104754" y="54407"/>
                  </a:lnTo>
                  <a:lnTo>
                    <a:pt x="105129" y="67868"/>
                  </a:lnTo>
                  <a:lnTo>
                    <a:pt x="121337" y="125496"/>
                  </a:lnTo>
                  <a:lnTo>
                    <a:pt x="144069" y="177674"/>
                  </a:lnTo>
                  <a:lnTo>
                    <a:pt x="169208" y="203621"/>
                  </a:lnTo>
                  <a:lnTo>
                    <a:pt x="208608" y="2302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651424" y="4666195"/>
              <a:ext cx="180656" cy="228701"/>
            </a:xfrm>
            <a:custGeom>
              <a:avLst/>
              <a:gdLst/>
              <a:ahLst/>
              <a:cxnLst/>
              <a:rect l="0" t="0" r="0" b="0"/>
              <a:pathLst>
                <a:path w="180656" h="228701">
                  <a:moveTo>
                    <a:pt x="136870" y="18130"/>
                  </a:moveTo>
                  <a:lnTo>
                    <a:pt x="125692" y="6952"/>
                  </a:lnTo>
                  <a:lnTo>
                    <a:pt x="107726" y="1464"/>
                  </a:lnTo>
                  <a:lnTo>
                    <a:pt x="96384" y="0"/>
                  </a:lnTo>
                  <a:lnTo>
                    <a:pt x="77542" y="4613"/>
                  </a:lnTo>
                  <a:lnTo>
                    <a:pt x="31875" y="27096"/>
                  </a:lnTo>
                  <a:lnTo>
                    <a:pt x="15727" y="43172"/>
                  </a:lnTo>
                  <a:lnTo>
                    <a:pt x="11654" y="52372"/>
                  </a:lnTo>
                  <a:lnTo>
                    <a:pt x="10249" y="71953"/>
                  </a:lnTo>
                  <a:lnTo>
                    <a:pt x="13852" y="79749"/>
                  </a:lnTo>
                  <a:lnTo>
                    <a:pt x="27214" y="91530"/>
                  </a:lnTo>
                  <a:lnTo>
                    <a:pt x="78858" y="101389"/>
                  </a:lnTo>
                  <a:lnTo>
                    <a:pt x="136164" y="116731"/>
                  </a:lnTo>
                  <a:lnTo>
                    <a:pt x="162657" y="132613"/>
                  </a:lnTo>
                  <a:lnTo>
                    <a:pt x="174848" y="148560"/>
                  </a:lnTo>
                  <a:lnTo>
                    <a:pt x="179736" y="157726"/>
                  </a:lnTo>
                  <a:lnTo>
                    <a:pt x="180655" y="167346"/>
                  </a:lnTo>
                  <a:lnTo>
                    <a:pt x="175438" y="187394"/>
                  </a:lnTo>
                  <a:lnTo>
                    <a:pt x="162200" y="201763"/>
                  </a:lnTo>
                  <a:lnTo>
                    <a:pt x="125106" y="220520"/>
                  </a:lnTo>
                  <a:lnTo>
                    <a:pt x="68343" y="227085"/>
                  </a:lnTo>
                  <a:lnTo>
                    <a:pt x="20216" y="228381"/>
                  </a:lnTo>
                  <a:lnTo>
                    <a:pt x="0" y="228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5" name="Freeform 64"/>
          <p:cNvSpPr/>
          <p:nvPr/>
        </p:nvSpPr>
        <p:spPr>
          <a:xfrm>
            <a:off x="323965" y="3137426"/>
            <a:ext cx="289189" cy="421371"/>
          </a:xfrm>
          <a:custGeom>
            <a:avLst/>
            <a:gdLst/>
            <a:ahLst/>
            <a:cxnLst/>
            <a:rect l="0" t="0" r="0" b="0"/>
            <a:pathLst>
              <a:path w="289189" h="421371">
                <a:moveTo>
                  <a:pt x="36504" y="0"/>
                </a:moveTo>
                <a:lnTo>
                  <a:pt x="25326" y="16768"/>
                </a:lnTo>
                <a:lnTo>
                  <a:pt x="13628" y="72326"/>
                </a:lnTo>
                <a:lnTo>
                  <a:pt x="0" y="119142"/>
                </a:lnTo>
                <a:lnTo>
                  <a:pt x="15981" y="63712"/>
                </a:lnTo>
                <a:lnTo>
                  <a:pt x="19312" y="53004"/>
                </a:lnTo>
                <a:lnTo>
                  <a:pt x="32373" y="34866"/>
                </a:lnTo>
                <a:lnTo>
                  <a:pt x="40769" y="26753"/>
                </a:lnTo>
                <a:lnTo>
                  <a:pt x="51046" y="22515"/>
                </a:lnTo>
                <a:lnTo>
                  <a:pt x="74942" y="20925"/>
                </a:lnTo>
                <a:lnTo>
                  <a:pt x="94922" y="27237"/>
                </a:lnTo>
                <a:lnTo>
                  <a:pt x="126812" y="50354"/>
                </a:lnTo>
                <a:lnTo>
                  <a:pt x="154389" y="107294"/>
                </a:lnTo>
                <a:lnTo>
                  <a:pt x="175213" y="167423"/>
                </a:lnTo>
                <a:lnTo>
                  <a:pt x="181328" y="218323"/>
                </a:lnTo>
                <a:lnTo>
                  <a:pt x="171962" y="264860"/>
                </a:lnTo>
                <a:lnTo>
                  <a:pt x="154368" y="313873"/>
                </a:lnTo>
                <a:lnTo>
                  <a:pt x="133529" y="373262"/>
                </a:lnTo>
                <a:lnTo>
                  <a:pt x="117061" y="397521"/>
                </a:lnTo>
                <a:lnTo>
                  <a:pt x="98043" y="413762"/>
                </a:lnTo>
                <a:lnTo>
                  <a:pt x="88059" y="419731"/>
                </a:lnTo>
                <a:lnTo>
                  <a:pt x="77893" y="421370"/>
                </a:lnTo>
                <a:lnTo>
                  <a:pt x="57239" y="416953"/>
                </a:lnTo>
                <a:lnTo>
                  <a:pt x="39480" y="404071"/>
                </a:lnTo>
                <a:lnTo>
                  <a:pt x="31469" y="395723"/>
                </a:lnTo>
                <a:lnTo>
                  <a:pt x="22568" y="373968"/>
                </a:lnTo>
                <a:lnTo>
                  <a:pt x="19782" y="349872"/>
                </a:lnTo>
                <a:lnTo>
                  <a:pt x="22443" y="327464"/>
                </a:lnTo>
                <a:lnTo>
                  <a:pt x="33764" y="308927"/>
                </a:lnTo>
                <a:lnTo>
                  <a:pt x="41696" y="300707"/>
                </a:lnTo>
                <a:lnTo>
                  <a:pt x="62988" y="291575"/>
                </a:lnTo>
                <a:lnTo>
                  <a:pt x="86879" y="288686"/>
                </a:lnTo>
                <a:lnTo>
                  <a:pt x="141490" y="299351"/>
                </a:lnTo>
                <a:lnTo>
                  <a:pt x="192249" y="318618"/>
                </a:lnTo>
                <a:lnTo>
                  <a:pt x="219588" y="322932"/>
                </a:lnTo>
                <a:lnTo>
                  <a:pt x="244217" y="318610"/>
                </a:lnTo>
                <a:lnTo>
                  <a:pt x="264521" y="308891"/>
                </a:lnTo>
                <a:lnTo>
                  <a:pt x="289188" y="28426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reeform 65"/>
          <p:cNvSpPr/>
          <p:nvPr/>
        </p:nvSpPr>
        <p:spPr>
          <a:xfrm>
            <a:off x="205748" y="3084783"/>
            <a:ext cx="490211" cy="566682"/>
          </a:xfrm>
          <a:custGeom>
            <a:avLst/>
            <a:gdLst/>
            <a:ahLst/>
            <a:cxnLst/>
            <a:rect l="0" t="0" r="0" b="0"/>
            <a:pathLst>
              <a:path w="490211" h="566682">
                <a:moveTo>
                  <a:pt x="302120" y="0"/>
                </a:moveTo>
                <a:lnTo>
                  <a:pt x="253189" y="0"/>
                </a:lnTo>
                <a:lnTo>
                  <a:pt x="194059" y="5590"/>
                </a:lnTo>
                <a:lnTo>
                  <a:pt x="139658" y="26364"/>
                </a:lnTo>
                <a:lnTo>
                  <a:pt x="81639" y="74074"/>
                </a:lnTo>
                <a:lnTo>
                  <a:pt x="50251" y="110905"/>
                </a:lnTo>
                <a:lnTo>
                  <a:pt x="27110" y="156958"/>
                </a:lnTo>
                <a:lnTo>
                  <a:pt x="11274" y="215492"/>
                </a:lnTo>
                <a:lnTo>
                  <a:pt x="0" y="276447"/>
                </a:lnTo>
                <a:lnTo>
                  <a:pt x="3016" y="338877"/>
                </a:lnTo>
                <a:lnTo>
                  <a:pt x="16047" y="396269"/>
                </a:lnTo>
                <a:lnTo>
                  <a:pt x="39938" y="449546"/>
                </a:lnTo>
                <a:lnTo>
                  <a:pt x="67187" y="488622"/>
                </a:lnTo>
                <a:lnTo>
                  <a:pt x="123770" y="533207"/>
                </a:lnTo>
                <a:lnTo>
                  <a:pt x="173780" y="559134"/>
                </a:lnTo>
                <a:lnTo>
                  <a:pt x="228719" y="566681"/>
                </a:lnTo>
                <a:lnTo>
                  <a:pt x="267503" y="564869"/>
                </a:lnTo>
                <a:lnTo>
                  <a:pt x="317639" y="553777"/>
                </a:lnTo>
                <a:lnTo>
                  <a:pt x="353122" y="532580"/>
                </a:lnTo>
                <a:lnTo>
                  <a:pt x="410408" y="479787"/>
                </a:lnTo>
                <a:lnTo>
                  <a:pt x="445943" y="431073"/>
                </a:lnTo>
                <a:lnTo>
                  <a:pt x="465667" y="374966"/>
                </a:lnTo>
                <a:lnTo>
                  <a:pt x="484430" y="316707"/>
                </a:lnTo>
                <a:lnTo>
                  <a:pt x="490210" y="265504"/>
                </a:lnTo>
                <a:lnTo>
                  <a:pt x="488232" y="210330"/>
                </a:lnTo>
                <a:lnTo>
                  <a:pt x="471334" y="154371"/>
                </a:lnTo>
                <a:lnTo>
                  <a:pt x="431730" y="93905"/>
                </a:lnTo>
                <a:lnTo>
                  <a:pt x="399664" y="68509"/>
                </a:lnTo>
                <a:lnTo>
                  <a:pt x="366117" y="51755"/>
                </a:lnTo>
                <a:lnTo>
                  <a:pt x="322772" y="44971"/>
                </a:lnTo>
                <a:lnTo>
                  <a:pt x="262364" y="50824"/>
                </a:lnTo>
                <a:lnTo>
                  <a:pt x="249477" y="5264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892306" y="3042670"/>
            <a:ext cx="205159" cy="525067"/>
          </a:xfrm>
          <a:custGeom>
            <a:avLst/>
            <a:gdLst/>
            <a:ahLst/>
            <a:cxnLst/>
            <a:rect l="0" t="0" r="0" b="0"/>
            <a:pathLst>
              <a:path w="205159" h="525067">
                <a:moveTo>
                  <a:pt x="26173" y="273740"/>
                </a:moveTo>
                <a:lnTo>
                  <a:pt x="17840" y="311219"/>
                </a:lnTo>
                <a:lnTo>
                  <a:pt x="19415" y="349186"/>
                </a:lnTo>
                <a:lnTo>
                  <a:pt x="24838" y="403937"/>
                </a:lnTo>
                <a:lnTo>
                  <a:pt x="27079" y="458642"/>
                </a:lnTo>
                <a:lnTo>
                  <a:pt x="35204" y="520878"/>
                </a:lnTo>
                <a:lnTo>
                  <a:pt x="35703" y="525066"/>
                </a:lnTo>
                <a:lnTo>
                  <a:pt x="36258" y="517242"/>
                </a:lnTo>
                <a:lnTo>
                  <a:pt x="28310" y="461120"/>
                </a:lnTo>
                <a:lnTo>
                  <a:pt x="26595" y="401091"/>
                </a:lnTo>
                <a:lnTo>
                  <a:pt x="19021" y="340144"/>
                </a:lnTo>
                <a:lnTo>
                  <a:pt x="15475" y="291336"/>
                </a:lnTo>
                <a:lnTo>
                  <a:pt x="7509" y="229210"/>
                </a:lnTo>
                <a:lnTo>
                  <a:pt x="0" y="172138"/>
                </a:lnTo>
                <a:lnTo>
                  <a:pt x="3232" y="149035"/>
                </a:lnTo>
                <a:lnTo>
                  <a:pt x="24755" y="96141"/>
                </a:lnTo>
                <a:lnTo>
                  <a:pt x="40751" y="79384"/>
                </a:lnTo>
                <a:lnTo>
                  <a:pt x="79616" y="57968"/>
                </a:lnTo>
                <a:lnTo>
                  <a:pt x="117968" y="39353"/>
                </a:lnTo>
                <a:lnTo>
                  <a:pt x="144229" y="23358"/>
                </a:lnTo>
                <a:lnTo>
                  <a:pt x="205158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907951" y="3347996"/>
            <a:ext cx="147400" cy="84229"/>
          </a:xfrm>
          <a:custGeom>
            <a:avLst/>
            <a:gdLst/>
            <a:ahLst/>
            <a:cxnLst/>
            <a:rect l="0" t="0" r="0" b="0"/>
            <a:pathLst>
              <a:path w="147400" h="84229">
                <a:moveTo>
                  <a:pt x="147399" y="0"/>
                </a:moveTo>
                <a:lnTo>
                  <a:pt x="93524" y="25194"/>
                </a:lnTo>
                <a:lnTo>
                  <a:pt x="55518" y="44664"/>
                </a:lnTo>
                <a:lnTo>
                  <a:pt x="0" y="842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1097464" y="3316410"/>
            <a:ext cx="126343" cy="276283"/>
          </a:xfrm>
          <a:custGeom>
            <a:avLst/>
            <a:gdLst/>
            <a:ahLst/>
            <a:cxnLst/>
            <a:rect l="0" t="0" r="0" b="0"/>
            <a:pathLst>
              <a:path w="126343" h="276283">
                <a:moveTo>
                  <a:pt x="0" y="115814"/>
                </a:moveTo>
                <a:lnTo>
                  <a:pt x="17958" y="179242"/>
                </a:lnTo>
                <a:lnTo>
                  <a:pt x="35149" y="237250"/>
                </a:lnTo>
                <a:lnTo>
                  <a:pt x="46804" y="276282"/>
                </a:lnTo>
                <a:lnTo>
                  <a:pt x="44978" y="271361"/>
                </a:lnTo>
                <a:lnTo>
                  <a:pt x="36776" y="210901"/>
                </a:lnTo>
                <a:lnTo>
                  <a:pt x="23936" y="154852"/>
                </a:lnTo>
                <a:lnTo>
                  <a:pt x="25029" y="114903"/>
                </a:lnTo>
                <a:lnTo>
                  <a:pt x="35880" y="65071"/>
                </a:lnTo>
                <a:lnTo>
                  <a:pt x="51445" y="37738"/>
                </a:lnTo>
                <a:lnTo>
                  <a:pt x="67318" y="25351"/>
                </a:lnTo>
                <a:lnTo>
                  <a:pt x="126342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1258291" y="3320023"/>
            <a:ext cx="155029" cy="209977"/>
          </a:xfrm>
          <a:custGeom>
            <a:avLst/>
            <a:gdLst/>
            <a:ahLst/>
            <a:cxnLst/>
            <a:rect l="0" t="0" r="0" b="0"/>
            <a:pathLst>
              <a:path w="155029" h="209977">
                <a:moveTo>
                  <a:pt x="7629" y="70087"/>
                </a:moveTo>
                <a:lnTo>
                  <a:pt x="18807" y="86855"/>
                </a:lnTo>
                <a:lnTo>
                  <a:pt x="33654" y="98206"/>
                </a:lnTo>
                <a:lnTo>
                  <a:pt x="42526" y="102871"/>
                </a:lnTo>
                <a:lnTo>
                  <a:pt x="61743" y="104935"/>
                </a:lnTo>
                <a:lnTo>
                  <a:pt x="81983" y="100782"/>
                </a:lnTo>
                <a:lnTo>
                  <a:pt x="102676" y="91138"/>
                </a:lnTo>
                <a:lnTo>
                  <a:pt x="117332" y="75934"/>
                </a:lnTo>
                <a:lnTo>
                  <a:pt x="126576" y="56308"/>
                </a:lnTo>
                <a:lnTo>
                  <a:pt x="130684" y="31987"/>
                </a:lnTo>
                <a:lnTo>
                  <a:pt x="128270" y="22460"/>
                </a:lnTo>
                <a:lnTo>
                  <a:pt x="123151" y="14939"/>
                </a:lnTo>
                <a:lnTo>
                  <a:pt x="116229" y="8755"/>
                </a:lnTo>
                <a:lnTo>
                  <a:pt x="96060" y="1884"/>
                </a:lnTo>
                <a:lnTo>
                  <a:pt x="72668" y="0"/>
                </a:lnTo>
                <a:lnTo>
                  <a:pt x="50573" y="3062"/>
                </a:lnTo>
                <a:lnTo>
                  <a:pt x="32174" y="14562"/>
                </a:lnTo>
                <a:lnTo>
                  <a:pt x="17368" y="31371"/>
                </a:lnTo>
                <a:lnTo>
                  <a:pt x="6888" y="50540"/>
                </a:lnTo>
                <a:lnTo>
                  <a:pt x="0" y="86652"/>
                </a:lnTo>
                <a:lnTo>
                  <a:pt x="6079" y="139606"/>
                </a:lnTo>
                <a:lnTo>
                  <a:pt x="16398" y="172963"/>
                </a:lnTo>
                <a:lnTo>
                  <a:pt x="27514" y="190289"/>
                </a:lnTo>
                <a:lnTo>
                  <a:pt x="43373" y="202669"/>
                </a:lnTo>
                <a:lnTo>
                  <a:pt x="52515" y="207608"/>
                </a:lnTo>
                <a:lnTo>
                  <a:pt x="72032" y="209976"/>
                </a:lnTo>
                <a:lnTo>
                  <a:pt x="92404" y="205959"/>
                </a:lnTo>
                <a:lnTo>
                  <a:pt x="155028" y="17537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1443183" y="3237122"/>
            <a:ext cx="207380" cy="251542"/>
          </a:xfrm>
          <a:custGeom>
            <a:avLst/>
            <a:gdLst/>
            <a:ahLst/>
            <a:cxnLst/>
            <a:rect l="0" t="0" r="0" b="0"/>
            <a:pathLst>
              <a:path w="207380" h="251542">
                <a:moveTo>
                  <a:pt x="149120" y="5589"/>
                </a:moveTo>
                <a:lnTo>
                  <a:pt x="132353" y="0"/>
                </a:lnTo>
                <a:lnTo>
                  <a:pt x="114762" y="375"/>
                </a:lnTo>
                <a:lnTo>
                  <a:pt x="64527" y="14478"/>
                </a:lnTo>
                <a:lnTo>
                  <a:pt x="34368" y="32919"/>
                </a:lnTo>
                <a:lnTo>
                  <a:pt x="11264" y="60090"/>
                </a:lnTo>
                <a:lnTo>
                  <a:pt x="893" y="80115"/>
                </a:lnTo>
                <a:lnTo>
                  <a:pt x="0" y="89198"/>
                </a:lnTo>
                <a:lnTo>
                  <a:pt x="5245" y="105530"/>
                </a:lnTo>
                <a:lnTo>
                  <a:pt x="18495" y="117467"/>
                </a:lnTo>
                <a:lnTo>
                  <a:pt x="37252" y="125502"/>
                </a:lnTo>
                <a:lnTo>
                  <a:pt x="72950" y="128857"/>
                </a:lnTo>
                <a:lnTo>
                  <a:pt x="133327" y="122615"/>
                </a:lnTo>
                <a:lnTo>
                  <a:pt x="168617" y="127351"/>
                </a:lnTo>
                <a:lnTo>
                  <a:pt x="187421" y="139254"/>
                </a:lnTo>
                <a:lnTo>
                  <a:pt x="195711" y="147341"/>
                </a:lnTo>
                <a:lnTo>
                  <a:pt x="204922" y="168806"/>
                </a:lnTo>
                <a:lnTo>
                  <a:pt x="207379" y="181080"/>
                </a:lnTo>
                <a:lnTo>
                  <a:pt x="203869" y="204078"/>
                </a:lnTo>
                <a:lnTo>
                  <a:pt x="199657" y="215124"/>
                </a:lnTo>
                <a:lnTo>
                  <a:pt x="192170" y="223658"/>
                </a:lnTo>
                <a:lnTo>
                  <a:pt x="149652" y="245759"/>
                </a:lnTo>
                <a:lnTo>
                  <a:pt x="128299" y="251541"/>
                </a:lnTo>
                <a:lnTo>
                  <a:pt x="85996" y="245722"/>
                </a:lnTo>
                <a:lnTo>
                  <a:pt x="29022" y="226510"/>
                </a:lnTo>
                <a:lnTo>
                  <a:pt x="12250" y="21615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1670465" y="3053198"/>
            <a:ext cx="153466" cy="402380"/>
          </a:xfrm>
          <a:custGeom>
            <a:avLst/>
            <a:gdLst/>
            <a:ahLst/>
            <a:cxnLst/>
            <a:rect l="0" t="0" r="0" b="0"/>
            <a:pathLst>
              <a:path w="153466" h="402380">
                <a:moveTo>
                  <a:pt x="6066" y="0"/>
                </a:moveTo>
                <a:lnTo>
                  <a:pt x="0" y="32452"/>
                </a:lnTo>
                <a:lnTo>
                  <a:pt x="5036" y="95521"/>
                </a:lnTo>
                <a:lnTo>
                  <a:pt x="13098" y="147810"/>
                </a:lnTo>
                <a:lnTo>
                  <a:pt x="19024" y="205799"/>
                </a:lnTo>
                <a:lnTo>
                  <a:pt x="25523" y="262920"/>
                </a:lnTo>
                <a:lnTo>
                  <a:pt x="27977" y="322123"/>
                </a:lnTo>
                <a:lnTo>
                  <a:pt x="35394" y="378878"/>
                </a:lnTo>
                <a:lnTo>
                  <a:pt x="36147" y="392965"/>
                </a:lnTo>
                <a:lnTo>
                  <a:pt x="34309" y="400017"/>
                </a:lnTo>
                <a:lnTo>
                  <a:pt x="30744" y="402379"/>
                </a:lnTo>
                <a:lnTo>
                  <a:pt x="26027" y="401613"/>
                </a:lnTo>
                <a:lnTo>
                  <a:pt x="21713" y="396424"/>
                </a:lnTo>
                <a:lnTo>
                  <a:pt x="13800" y="378180"/>
                </a:lnTo>
                <a:lnTo>
                  <a:pt x="12623" y="354473"/>
                </a:lnTo>
                <a:lnTo>
                  <a:pt x="21399" y="301126"/>
                </a:lnTo>
                <a:lnTo>
                  <a:pt x="36606" y="265087"/>
                </a:lnTo>
                <a:lnTo>
                  <a:pt x="52394" y="249228"/>
                </a:lnTo>
                <a:lnTo>
                  <a:pt x="61518" y="243361"/>
                </a:lnTo>
                <a:lnTo>
                  <a:pt x="71110" y="241790"/>
                </a:lnTo>
                <a:lnTo>
                  <a:pt x="91127" y="246282"/>
                </a:lnTo>
                <a:lnTo>
                  <a:pt x="116537" y="261966"/>
                </a:lnTo>
                <a:lnTo>
                  <a:pt x="128474" y="277866"/>
                </a:lnTo>
                <a:lnTo>
                  <a:pt x="145669" y="316670"/>
                </a:lnTo>
                <a:lnTo>
                  <a:pt x="153465" y="36849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72"/>
          <p:cNvSpPr/>
          <p:nvPr/>
        </p:nvSpPr>
        <p:spPr>
          <a:xfrm>
            <a:off x="2092082" y="3179540"/>
            <a:ext cx="297656" cy="244513"/>
          </a:xfrm>
          <a:custGeom>
            <a:avLst/>
            <a:gdLst/>
            <a:ahLst/>
            <a:cxnLst/>
            <a:rect l="0" t="0" r="0" b="0"/>
            <a:pathLst>
              <a:path w="297656" h="244513">
                <a:moveTo>
                  <a:pt x="5589" y="52642"/>
                </a:moveTo>
                <a:lnTo>
                  <a:pt x="0" y="69410"/>
                </a:lnTo>
                <a:lnTo>
                  <a:pt x="4442" y="122159"/>
                </a:lnTo>
                <a:lnTo>
                  <a:pt x="16584" y="175732"/>
                </a:lnTo>
                <a:lnTo>
                  <a:pt x="35837" y="220456"/>
                </a:lnTo>
                <a:lnTo>
                  <a:pt x="51788" y="235631"/>
                </a:lnTo>
                <a:lnTo>
                  <a:pt x="60955" y="241315"/>
                </a:lnTo>
                <a:lnTo>
                  <a:pt x="80499" y="244512"/>
                </a:lnTo>
                <a:lnTo>
                  <a:pt x="90624" y="243727"/>
                </a:lnTo>
                <a:lnTo>
                  <a:pt x="108113" y="233495"/>
                </a:lnTo>
                <a:lnTo>
                  <a:pt x="122515" y="216079"/>
                </a:lnTo>
                <a:lnTo>
                  <a:pt x="145191" y="158884"/>
                </a:lnTo>
                <a:lnTo>
                  <a:pt x="150678" y="121036"/>
                </a:lnTo>
                <a:lnTo>
                  <a:pt x="152618" y="116956"/>
                </a:lnTo>
                <a:lnTo>
                  <a:pt x="155081" y="118915"/>
                </a:lnTo>
                <a:lnTo>
                  <a:pt x="177349" y="174866"/>
                </a:lnTo>
                <a:lnTo>
                  <a:pt x="202774" y="206247"/>
                </a:lnTo>
                <a:lnTo>
                  <a:pt x="228961" y="222287"/>
                </a:lnTo>
                <a:lnTo>
                  <a:pt x="237561" y="223061"/>
                </a:lnTo>
                <a:lnTo>
                  <a:pt x="253357" y="217681"/>
                </a:lnTo>
                <a:lnTo>
                  <a:pt x="268177" y="201252"/>
                </a:lnTo>
                <a:lnTo>
                  <a:pt x="291165" y="158167"/>
                </a:lnTo>
                <a:lnTo>
                  <a:pt x="297655" y="120824"/>
                </a:lnTo>
                <a:lnTo>
                  <a:pt x="291442" y="67454"/>
                </a:lnTo>
                <a:lnTo>
                  <a:pt x="278950" y="25022"/>
                </a:lnTo>
                <a:lnTo>
                  <a:pt x="268801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73"/>
          <p:cNvSpPr/>
          <p:nvPr/>
        </p:nvSpPr>
        <p:spPr>
          <a:xfrm>
            <a:off x="2449508" y="3209203"/>
            <a:ext cx="227231" cy="182576"/>
          </a:xfrm>
          <a:custGeom>
            <a:avLst/>
            <a:gdLst/>
            <a:ahLst/>
            <a:cxnLst/>
            <a:rect l="0" t="0" r="0" b="0"/>
            <a:pathLst>
              <a:path w="227231" h="182576">
                <a:moveTo>
                  <a:pt x="132474" y="128264"/>
                </a:moveTo>
                <a:lnTo>
                  <a:pt x="132474" y="69648"/>
                </a:lnTo>
                <a:lnTo>
                  <a:pt x="126235" y="49180"/>
                </a:lnTo>
                <a:lnTo>
                  <a:pt x="103166" y="16977"/>
                </a:lnTo>
                <a:lnTo>
                  <a:pt x="83573" y="5494"/>
                </a:lnTo>
                <a:lnTo>
                  <a:pt x="71797" y="794"/>
                </a:lnTo>
                <a:lnTo>
                  <a:pt x="60438" y="0"/>
                </a:lnTo>
                <a:lnTo>
                  <a:pt x="38457" y="5357"/>
                </a:lnTo>
                <a:lnTo>
                  <a:pt x="20109" y="18657"/>
                </a:lnTo>
                <a:lnTo>
                  <a:pt x="11940" y="27117"/>
                </a:lnTo>
                <a:lnTo>
                  <a:pt x="2864" y="52114"/>
                </a:lnTo>
                <a:lnTo>
                  <a:pt x="0" y="80382"/>
                </a:lnTo>
                <a:lnTo>
                  <a:pt x="10683" y="138033"/>
                </a:lnTo>
                <a:lnTo>
                  <a:pt x="26068" y="164564"/>
                </a:lnTo>
                <a:lnTo>
                  <a:pt x="41899" y="176763"/>
                </a:lnTo>
                <a:lnTo>
                  <a:pt x="51033" y="181654"/>
                </a:lnTo>
                <a:lnTo>
                  <a:pt x="60633" y="182575"/>
                </a:lnTo>
                <a:lnTo>
                  <a:pt x="80657" y="177359"/>
                </a:lnTo>
                <a:lnTo>
                  <a:pt x="95016" y="164122"/>
                </a:lnTo>
                <a:lnTo>
                  <a:pt x="105298" y="144201"/>
                </a:lnTo>
                <a:lnTo>
                  <a:pt x="115323" y="101271"/>
                </a:lnTo>
                <a:lnTo>
                  <a:pt x="113094" y="67754"/>
                </a:lnTo>
                <a:lnTo>
                  <a:pt x="112535" y="69206"/>
                </a:lnTo>
                <a:lnTo>
                  <a:pt x="113084" y="82129"/>
                </a:lnTo>
                <a:lnTo>
                  <a:pt x="117227" y="99571"/>
                </a:lnTo>
                <a:lnTo>
                  <a:pt x="131726" y="123532"/>
                </a:lnTo>
                <a:lnTo>
                  <a:pt x="156429" y="145450"/>
                </a:lnTo>
                <a:lnTo>
                  <a:pt x="178995" y="153450"/>
                </a:lnTo>
                <a:lnTo>
                  <a:pt x="201113" y="155836"/>
                </a:lnTo>
                <a:lnTo>
                  <a:pt x="227230" y="14932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 74"/>
          <p:cNvSpPr/>
          <p:nvPr/>
        </p:nvSpPr>
        <p:spPr>
          <a:xfrm>
            <a:off x="2713263" y="2968970"/>
            <a:ext cx="47704" cy="442198"/>
          </a:xfrm>
          <a:custGeom>
            <a:avLst/>
            <a:gdLst/>
            <a:ahLst/>
            <a:cxnLst/>
            <a:rect l="0" t="0" r="0" b="0"/>
            <a:pathLst>
              <a:path w="47704" h="442198">
                <a:moveTo>
                  <a:pt x="5590" y="0"/>
                </a:moveTo>
                <a:lnTo>
                  <a:pt x="0" y="16768"/>
                </a:lnTo>
                <a:lnTo>
                  <a:pt x="3272" y="80261"/>
                </a:lnTo>
                <a:lnTo>
                  <a:pt x="6073" y="142194"/>
                </a:lnTo>
                <a:lnTo>
                  <a:pt x="13787" y="200053"/>
                </a:lnTo>
                <a:lnTo>
                  <a:pt x="21247" y="250607"/>
                </a:lnTo>
                <a:lnTo>
                  <a:pt x="25046" y="300421"/>
                </a:lnTo>
                <a:lnTo>
                  <a:pt x="33566" y="356090"/>
                </a:lnTo>
                <a:lnTo>
                  <a:pt x="42289" y="419275"/>
                </a:lnTo>
                <a:lnTo>
                  <a:pt x="47703" y="44219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reeform 75"/>
          <p:cNvSpPr/>
          <p:nvPr/>
        </p:nvSpPr>
        <p:spPr>
          <a:xfrm>
            <a:off x="2592510" y="3147954"/>
            <a:ext cx="242157" cy="31587"/>
          </a:xfrm>
          <a:custGeom>
            <a:avLst/>
            <a:gdLst/>
            <a:ahLst/>
            <a:cxnLst/>
            <a:rect l="0" t="0" r="0" b="0"/>
            <a:pathLst>
              <a:path w="242157" h="31587">
                <a:moveTo>
                  <a:pt x="242156" y="0"/>
                </a:moveTo>
                <a:lnTo>
                  <a:pt x="183539" y="0"/>
                </a:lnTo>
                <a:lnTo>
                  <a:pt x="129365" y="1170"/>
                </a:lnTo>
                <a:lnTo>
                  <a:pt x="76723" y="11453"/>
                </a:lnTo>
                <a:lnTo>
                  <a:pt x="17034" y="28548"/>
                </a:lnTo>
                <a:lnTo>
                  <a:pt x="0" y="3158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reeform 76"/>
          <p:cNvSpPr/>
          <p:nvPr/>
        </p:nvSpPr>
        <p:spPr>
          <a:xfrm>
            <a:off x="2792552" y="3153940"/>
            <a:ext cx="178985" cy="197094"/>
          </a:xfrm>
          <a:custGeom>
            <a:avLst/>
            <a:gdLst/>
            <a:ahLst/>
            <a:cxnLst/>
            <a:rect l="0" t="0" r="0" b="0"/>
            <a:pathLst>
              <a:path w="178985" h="197094">
                <a:moveTo>
                  <a:pt x="0" y="78242"/>
                </a:moveTo>
                <a:lnTo>
                  <a:pt x="37478" y="86576"/>
                </a:lnTo>
                <a:lnTo>
                  <a:pt x="88901" y="88338"/>
                </a:lnTo>
                <a:lnTo>
                  <a:pt x="124607" y="83053"/>
                </a:lnTo>
                <a:lnTo>
                  <a:pt x="151824" y="68490"/>
                </a:lnTo>
                <a:lnTo>
                  <a:pt x="164183" y="52851"/>
                </a:lnTo>
                <a:lnTo>
                  <a:pt x="169117" y="43767"/>
                </a:lnTo>
                <a:lnTo>
                  <a:pt x="170066" y="34202"/>
                </a:lnTo>
                <a:lnTo>
                  <a:pt x="164882" y="14215"/>
                </a:lnTo>
                <a:lnTo>
                  <a:pt x="157885" y="7482"/>
                </a:lnTo>
                <a:lnTo>
                  <a:pt x="137631" y="0"/>
                </a:lnTo>
                <a:lnTo>
                  <a:pt x="116152" y="2914"/>
                </a:lnTo>
                <a:lnTo>
                  <a:pt x="73766" y="23848"/>
                </a:lnTo>
                <a:lnTo>
                  <a:pt x="58911" y="40029"/>
                </a:lnTo>
                <a:lnTo>
                  <a:pt x="39843" y="79013"/>
                </a:lnTo>
                <a:lnTo>
                  <a:pt x="34032" y="115645"/>
                </a:lnTo>
                <a:lnTo>
                  <a:pt x="37900" y="150546"/>
                </a:lnTo>
                <a:lnTo>
                  <a:pt x="46480" y="169259"/>
                </a:lnTo>
                <a:lnTo>
                  <a:pt x="52044" y="177525"/>
                </a:lnTo>
                <a:lnTo>
                  <a:pt x="67584" y="189828"/>
                </a:lnTo>
                <a:lnTo>
                  <a:pt x="76642" y="194747"/>
                </a:lnTo>
                <a:lnTo>
                  <a:pt x="96064" y="197093"/>
                </a:lnTo>
                <a:lnTo>
                  <a:pt x="152467" y="186050"/>
                </a:lnTo>
                <a:lnTo>
                  <a:pt x="178984" y="17299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 77"/>
          <p:cNvSpPr/>
          <p:nvPr/>
        </p:nvSpPr>
        <p:spPr>
          <a:xfrm>
            <a:off x="3045236" y="3084783"/>
            <a:ext cx="221099" cy="276105"/>
          </a:xfrm>
          <a:custGeom>
            <a:avLst/>
            <a:gdLst/>
            <a:ahLst/>
            <a:cxnLst/>
            <a:rect l="0" t="0" r="0" b="0"/>
            <a:pathLst>
              <a:path w="221099" h="276105">
                <a:moveTo>
                  <a:pt x="0" y="157928"/>
                </a:moveTo>
                <a:lnTo>
                  <a:pt x="3119" y="200620"/>
                </a:lnTo>
                <a:lnTo>
                  <a:pt x="19128" y="252761"/>
                </a:lnTo>
                <a:lnTo>
                  <a:pt x="30338" y="273775"/>
                </a:lnTo>
                <a:lnTo>
                  <a:pt x="34263" y="276104"/>
                </a:lnTo>
                <a:lnTo>
                  <a:pt x="36880" y="272977"/>
                </a:lnTo>
                <a:lnTo>
                  <a:pt x="38625" y="266213"/>
                </a:lnTo>
                <a:lnTo>
                  <a:pt x="35491" y="239925"/>
                </a:lnTo>
                <a:lnTo>
                  <a:pt x="17528" y="186100"/>
                </a:lnTo>
                <a:lnTo>
                  <a:pt x="8960" y="159920"/>
                </a:lnTo>
                <a:lnTo>
                  <a:pt x="9051" y="132687"/>
                </a:lnTo>
                <a:lnTo>
                  <a:pt x="21269" y="96637"/>
                </a:lnTo>
                <a:lnTo>
                  <a:pt x="39479" y="77655"/>
                </a:lnTo>
                <a:lnTo>
                  <a:pt x="83708" y="51994"/>
                </a:lnTo>
                <a:lnTo>
                  <a:pt x="139921" y="28843"/>
                </a:lnTo>
                <a:lnTo>
                  <a:pt x="202783" y="5705"/>
                </a:lnTo>
                <a:lnTo>
                  <a:pt x="221098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2" name="Group 81"/>
          <p:cNvGrpSpPr/>
          <p:nvPr/>
        </p:nvGrpSpPr>
        <p:grpSpPr>
          <a:xfrm>
            <a:off x="1050678" y="4467458"/>
            <a:ext cx="610654" cy="563059"/>
            <a:chOff x="1050678" y="4467458"/>
            <a:chExt cx="610654" cy="563059"/>
          </a:xfrm>
        </p:grpSpPr>
        <p:sp>
          <p:nvSpPr>
            <p:cNvPr id="79" name="Freeform 78"/>
            <p:cNvSpPr/>
            <p:nvPr/>
          </p:nvSpPr>
          <p:spPr>
            <a:xfrm>
              <a:off x="1398118" y="4467458"/>
              <a:ext cx="263214" cy="563059"/>
            </a:xfrm>
            <a:custGeom>
              <a:avLst/>
              <a:gdLst/>
              <a:ahLst/>
              <a:cxnLst/>
              <a:rect l="0" t="0" r="0" b="0"/>
              <a:pathLst>
                <a:path w="263214" h="563059">
                  <a:moveTo>
                    <a:pt x="0" y="563058"/>
                  </a:moveTo>
                  <a:lnTo>
                    <a:pt x="3120" y="505793"/>
                  </a:lnTo>
                  <a:lnTo>
                    <a:pt x="14573" y="456403"/>
                  </a:lnTo>
                  <a:lnTo>
                    <a:pt x="29664" y="401605"/>
                  </a:lnTo>
                  <a:lnTo>
                    <a:pt x="41545" y="350273"/>
                  </a:lnTo>
                  <a:lnTo>
                    <a:pt x="52474" y="300359"/>
                  </a:lnTo>
                  <a:lnTo>
                    <a:pt x="58417" y="256790"/>
                  </a:lnTo>
                  <a:lnTo>
                    <a:pt x="61058" y="210129"/>
                  </a:lnTo>
                  <a:lnTo>
                    <a:pt x="71159" y="147073"/>
                  </a:lnTo>
                  <a:lnTo>
                    <a:pt x="84420" y="94583"/>
                  </a:lnTo>
                  <a:lnTo>
                    <a:pt x="98304" y="39761"/>
                  </a:lnTo>
                  <a:lnTo>
                    <a:pt x="108806" y="5974"/>
                  </a:lnTo>
                  <a:lnTo>
                    <a:pt x="113481" y="986"/>
                  </a:lnTo>
                  <a:lnTo>
                    <a:pt x="118938" y="0"/>
                  </a:lnTo>
                  <a:lnTo>
                    <a:pt x="124916" y="1682"/>
                  </a:lnTo>
                  <a:lnTo>
                    <a:pt x="137797" y="12911"/>
                  </a:lnTo>
                  <a:lnTo>
                    <a:pt x="144507" y="20818"/>
                  </a:lnTo>
                  <a:lnTo>
                    <a:pt x="163682" y="73196"/>
                  </a:lnTo>
                  <a:lnTo>
                    <a:pt x="176738" y="136247"/>
                  </a:lnTo>
                  <a:lnTo>
                    <a:pt x="190142" y="193814"/>
                  </a:lnTo>
                  <a:lnTo>
                    <a:pt x="207143" y="255510"/>
                  </a:lnTo>
                  <a:lnTo>
                    <a:pt x="224619" y="318992"/>
                  </a:lnTo>
                  <a:lnTo>
                    <a:pt x="235140" y="368689"/>
                  </a:lnTo>
                  <a:lnTo>
                    <a:pt x="252685" y="431570"/>
                  </a:lnTo>
                  <a:lnTo>
                    <a:pt x="263213" y="4577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450761" y="4773269"/>
              <a:ext cx="168457" cy="15092"/>
            </a:xfrm>
            <a:custGeom>
              <a:avLst/>
              <a:gdLst/>
              <a:ahLst/>
              <a:cxnLst/>
              <a:rect l="0" t="0" r="0" b="0"/>
              <a:pathLst>
                <a:path w="168457" h="15092">
                  <a:moveTo>
                    <a:pt x="168456" y="15091"/>
                  </a:moveTo>
                  <a:lnTo>
                    <a:pt x="124493" y="437"/>
                  </a:lnTo>
                  <a:lnTo>
                    <a:pt x="104463" y="0"/>
                  </a:lnTo>
                  <a:lnTo>
                    <a:pt x="51830" y="3661"/>
                  </a:lnTo>
                  <a:lnTo>
                    <a:pt x="0" y="150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050678" y="4809417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44174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5009393" y="4440920"/>
            <a:ext cx="2684768" cy="825705"/>
            <a:chOff x="5009393" y="4440920"/>
            <a:chExt cx="2684768" cy="825705"/>
          </a:xfrm>
        </p:grpSpPr>
        <p:sp>
          <p:nvSpPr>
            <p:cNvPr id="83" name="Freeform 82"/>
            <p:cNvSpPr/>
            <p:nvPr/>
          </p:nvSpPr>
          <p:spPr>
            <a:xfrm>
              <a:off x="5009393" y="4607253"/>
              <a:ext cx="581579" cy="275864"/>
            </a:xfrm>
            <a:custGeom>
              <a:avLst/>
              <a:gdLst/>
              <a:ahLst/>
              <a:cxnLst/>
              <a:rect l="0" t="0" r="0" b="0"/>
              <a:pathLst>
                <a:path w="581579" h="275864">
                  <a:moveTo>
                    <a:pt x="0" y="65293"/>
                  </a:moveTo>
                  <a:lnTo>
                    <a:pt x="27556" y="72529"/>
                  </a:lnTo>
                  <a:lnTo>
                    <a:pt x="83779" y="75172"/>
                  </a:lnTo>
                  <a:lnTo>
                    <a:pt x="140291" y="75694"/>
                  </a:lnTo>
                  <a:lnTo>
                    <a:pt x="188057" y="81373"/>
                  </a:lnTo>
                  <a:lnTo>
                    <a:pt x="244844" y="84876"/>
                  </a:lnTo>
                  <a:lnTo>
                    <a:pt x="300534" y="85914"/>
                  </a:lnTo>
                  <a:lnTo>
                    <a:pt x="359668" y="91810"/>
                  </a:lnTo>
                  <a:lnTo>
                    <a:pt x="421643" y="100966"/>
                  </a:lnTo>
                  <a:lnTo>
                    <a:pt x="478871" y="105499"/>
                  </a:lnTo>
                  <a:lnTo>
                    <a:pt x="542204" y="114266"/>
                  </a:lnTo>
                  <a:lnTo>
                    <a:pt x="571263" y="116305"/>
                  </a:lnTo>
                  <a:lnTo>
                    <a:pt x="577374" y="113339"/>
                  </a:lnTo>
                  <a:lnTo>
                    <a:pt x="577938" y="107852"/>
                  </a:lnTo>
                  <a:lnTo>
                    <a:pt x="570377" y="93567"/>
                  </a:lnTo>
                  <a:lnTo>
                    <a:pt x="551796" y="72371"/>
                  </a:lnTo>
                  <a:lnTo>
                    <a:pt x="492281" y="23183"/>
                  </a:lnTo>
                  <a:lnTo>
                    <a:pt x="452220" y="694"/>
                  </a:lnTo>
                  <a:lnTo>
                    <a:pt x="448879" y="0"/>
                  </a:lnTo>
                  <a:lnTo>
                    <a:pt x="450161" y="1877"/>
                  </a:lnTo>
                  <a:lnTo>
                    <a:pt x="509382" y="49317"/>
                  </a:lnTo>
                  <a:lnTo>
                    <a:pt x="566552" y="107854"/>
                  </a:lnTo>
                  <a:lnTo>
                    <a:pt x="578574" y="128663"/>
                  </a:lnTo>
                  <a:lnTo>
                    <a:pt x="581578" y="149610"/>
                  </a:lnTo>
                  <a:lnTo>
                    <a:pt x="580741" y="160109"/>
                  </a:lnTo>
                  <a:lnTo>
                    <a:pt x="570453" y="178013"/>
                  </a:lnTo>
                  <a:lnTo>
                    <a:pt x="541810" y="201248"/>
                  </a:lnTo>
                  <a:lnTo>
                    <a:pt x="490209" y="224470"/>
                  </a:lnTo>
                  <a:lnTo>
                    <a:pt x="432445" y="255433"/>
                  </a:lnTo>
                  <a:lnTo>
                    <a:pt x="400083" y="2758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777973" y="4640961"/>
              <a:ext cx="31587" cy="221100"/>
            </a:xfrm>
            <a:custGeom>
              <a:avLst/>
              <a:gdLst/>
              <a:ahLst/>
              <a:cxnLst/>
              <a:rect l="0" t="0" r="0" b="0"/>
              <a:pathLst>
                <a:path w="31587" h="221100">
                  <a:moveTo>
                    <a:pt x="0" y="0"/>
                  </a:moveTo>
                  <a:lnTo>
                    <a:pt x="8334" y="57265"/>
                  </a:lnTo>
                  <a:lnTo>
                    <a:pt x="15684" y="118157"/>
                  </a:lnTo>
                  <a:lnTo>
                    <a:pt x="27232" y="174075"/>
                  </a:lnTo>
                  <a:lnTo>
                    <a:pt x="31586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788502" y="450409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906363" y="4609376"/>
              <a:ext cx="92710" cy="274737"/>
            </a:xfrm>
            <a:custGeom>
              <a:avLst/>
              <a:gdLst/>
              <a:ahLst/>
              <a:cxnLst/>
              <a:rect l="0" t="0" r="0" b="0"/>
              <a:pathLst>
                <a:path w="92710" h="274737">
                  <a:moveTo>
                    <a:pt x="8481" y="94756"/>
                  </a:moveTo>
                  <a:lnTo>
                    <a:pt x="8481" y="153373"/>
                  </a:lnTo>
                  <a:lnTo>
                    <a:pt x="16886" y="207547"/>
                  </a:lnTo>
                  <a:lnTo>
                    <a:pt x="29812" y="260188"/>
                  </a:lnTo>
                  <a:lnTo>
                    <a:pt x="34339" y="274736"/>
                  </a:lnTo>
                  <a:lnTo>
                    <a:pt x="21708" y="221614"/>
                  </a:lnTo>
                  <a:lnTo>
                    <a:pt x="8320" y="167864"/>
                  </a:lnTo>
                  <a:lnTo>
                    <a:pt x="0" y="112186"/>
                  </a:lnTo>
                  <a:lnTo>
                    <a:pt x="9675" y="53551"/>
                  </a:lnTo>
                  <a:lnTo>
                    <a:pt x="12786" y="42719"/>
                  </a:lnTo>
                  <a:lnTo>
                    <a:pt x="25602" y="24445"/>
                  </a:lnTo>
                  <a:lnTo>
                    <a:pt x="33933" y="16297"/>
                  </a:lnTo>
                  <a:lnTo>
                    <a:pt x="55668" y="7243"/>
                  </a:lnTo>
                  <a:lnTo>
                    <a:pt x="9270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104357" y="4577790"/>
              <a:ext cx="147400" cy="319053"/>
            </a:xfrm>
            <a:custGeom>
              <a:avLst/>
              <a:gdLst/>
              <a:ahLst/>
              <a:cxnLst/>
              <a:rect l="0" t="0" r="0" b="0"/>
              <a:pathLst>
                <a:path w="147400" h="319053">
                  <a:moveTo>
                    <a:pt x="0" y="115813"/>
                  </a:moveTo>
                  <a:lnTo>
                    <a:pt x="14654" y="174430"/>
                  </a:lnTo>
                  <a:lnTo>
                    <a:pt x="31667" y="234146"/>
                  </a:lnTo>
                  <a:lnTo>
                    <a:pt x="49143" y="293743"/>
                  </a:lnTo>
                  <a:lnTo>
                    <a:pt x="56157" y="315386"/>
                  </a:lnTo>
                  <a:lnTo>
                    <a:pt x="56155" y="319052"/>
                  </a:lnTo>
                  <a:lnTo>
                    <a:pt x="53814" y="317986"/>
                  </a:lnTo>
                  <a:lnTo>
                    <a:pt x="49914" y="313766"/>
                  </a:lnTo>
                  <a:lnTo>
                    <a:pt x="28145" y="253040"/>
                  </a:lnTo>
                  <a:lnTo>
                    <a:pt x="15221" y="194999"/>
                  </a:lnTo>
                  <a:lnTo>
                    <a:pt x="11455" y="134141"/>
                  </a:lnTo>
                  <a:lnTo>
                    <a:pt x="16301" y="71731"/>
                  </a:lnTo>
                  <a:lnTo>
                    <a:pt x="25237" y="34121"/>
                  </a:lnTo>
                  <a:lnTo>
                    <a:pt x="32033" y="25087"/>
                  </a:lnTo>
                  <a:lnTo>
                    <a:pt x="52061" y="11930"/>
                  </a:lnTo>
                  <a:lnTo>
                    <a:pt x="89645" y="3535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346512" y="4777832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3120" y="54144"/>
                  </a:lnTo>
                  <a:lnTo>
                    <a:pt x="9065" y="114680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367569" y="45462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378098" y="4703958"/>
              <a:ext cx="228228" cy="562667"/>
            </a:xfrm>
            <a:custGeom>
              <a:avLst/>
              <a:gdLst/>
              <a:ahLst/>
              <a:cxnLst/>
              <a:rect l="0" t="0" r="0" b="0"/>
              <a:pathLst>
                <a:path w="228228" h="562667">
                  <a:moveTo>
                    <a:pt x="210570" y="115987"/>
                  </a:moveTo>
                  <a:lnTo>
                    <a:pt x="207450" y="73296"/>
                  </a:lnTo>
                  <a:lnTo>
                    <a:pt x="191442" y="22325"/>
                  </a:lnTo>
                  <a:lnTo>
                    <a:pt x="180231" y="5729"/>
                  </a:lnTo>
                  <a:lnTo>
                    <a:pt x="172797" y="1538"/>
                  </a:lnTo>
                  <a:lnTo>
                    <a:pt x="155177" y="0"/>
                  </a:lnTo>
                  <a:lnTo>
                    <a:pt x="125527" y="11301"/>
                  </a:lnTo>
                  <a:lnTo>
                    <a:pt x="111162" y="26176"/>
                  </a:lnTo>
                  <a:lnTo>
                    <a:pt x="92407" y="64322"/>
                  </a:lnTo>
                  <a:lnTo>
                    <a:pt x="86651" y="100809"/>
                  </a:lnTo>
                  <a:lnTo>
                    <a:pt x="90535" y="135667"/>
                  </a:lnTo>
                  <a:lnTo>
                    <a:pt x="104684" y="168222"/>
                  </a:lnTo>
                  <a:lnTo>
                    <a:pt x="129283" y="194505"/>
                  </a:lnTo>
                  <a:lnTo>
                    <a:pt x="138831" y="197578"/>
                  </a:lnTo>
                  <a:lnTo>
                    <a:pt x="158799" y="194754"/>
                  </a:lnTo>
                  <a:lnTo>
                    <a:pt x="166697" y="189556"/>
                  </a:lnTo>
                  <a:lnTo>
                    <a:pt x="178593" y="174421"/>
                  </a:lnTo>
                  <a:lnTo>
                    <a:pt x="203208" y="115571"/>
                  </a:lnTo>
                  <a:lnTo>
                    <a:pt x="215181" y="81980"/>
                  </a:lnTo>
                  <a:lnTo>
                    <a:pt x="211409" y="134978"/>
                  </a:lnTo>
                  <a:lnTo>
                    <a:pt x="210819" y="186605"/>
                  </a:lnTo>
                  <a:lnTo>
                    <a:pt x="217854" y="244320"/>
                  </a:lnTo>
                  <a:lnTo>
                    <a:pt x="221306" y="304400"/>
                  </a:lnTo>
                  <a:lnTo>
                    <a:pt x="228049" y="360287"/>
                  </a:lnTo>
                  <a:lnTo>
                    <a:pt x="228227" y="412720"/>
                  </a:lnTo>
                  <a:lnTo>
                    <a:pt x="208512" y="472952"/>
                  </a:lnTo>
                  <a:lnTo>
                    <a:pt x="194448" y="499246"/>
                  </a:lnTo>
                  <a:lnTo>
                    <a:pt x="176498" y="518732"/>
                  </a:lnTo>
                  <a:lnTo>
                    <a:pt x="141073" y="537266"/>
                  </a:lnTo>
                  <a:lnTo>
                    <a:pt x="87181" y="554009"/>
                  </a:lnTo>
                  <a:lnTo>
                    <a:pt x="46628" y="562666"/>
                  </a:lnTo>
                  <a:lnTo>
                    <a:pt x="0" y="5581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674425" y="4735801"/>
              <a:ext cx="230098" cy="220887"/>
            </a:xfrm>
            <a:custGeom>
              <a:avLst/>
              <a:gdLst/>
              <a:ahLst/>
              <a:cxnLst/>
              <a:rect l="0" t="0" r="0" b="0"/>
              <a:pathLst>
                <a:path w="230098" h="220887">
                  <a:moveTo>
                    <a:pt x="114284" y="136787"/>
                  </a:moveTo>
                  <a:lnTo>
                    <a:pt x="111164" y="87856"/>
                  </a:lnTo>
                  <a:lnTo>
                    <a:pt x="99630" y="34315"/>
                  </a:lnTo>
                  <a:lnTo>
                    <a:pt x="83946" y="6340"/>
                  </a:lnTo>
                  <a:lnTo>
                    <a:pt x="76511" y="1859"/>
                  </a:lnTo>
                  <a:lnTo>
                    <a:pt x="58892" y="0"/>
                  </a:lnTo>
                  <a:lnTo>
                    <a:pt x="42482" y="6193"/>
                  </a:lnTo>
                  <a:lnTo>
                    <a:pt x="34831" y="11120"/>
                  </a:lnTo>
                  <a:lnTo>
                    <a:pt x="23209" y="25953"/>
                  </a:lnTo>
                  <a:lnTo>
                    <a:pt x="6216" y="64071"/>
                  </a:lnTo>
                  <a:lnTo>
                    <a:pt x="0" y="114971"/>
                  </a:lnTo>
                  <a:lnTo>
                    <a:pt x="1263" y="160869"/>
                  </a:lnTo>
                  <a:lnTo>
                    <a:pt x="15416" y="196565"/>
                  </a:lnTo>
                  <a:lnTo>
                    <a:pt x="27839" y="214438"/>
                  </a:lnTo>
                  <a:lnTo>
                    <a:pt x="35597" y="218970"/>
                  </a:lnTo>
                  <a:lnTo>
                    <a:pt x="53576" y="220886"/>
                  </a:lnTo>
                  <a:lnTo>
                    <a:pt x="83428" y="209799"/>
                  </a:lnTo>
                  <a:lnTo>
                    <a:pt x="97840" y="191854"/>
                  </a:lnTo>
                  <a:lnTo>
                    <a:pt x="120524" y="135936"/>
                  </a:lnTo>
                  <a:lnTo>
                    <a:pt x="132068" y="83283"/>
                  </a:lnTo>
                  <a:lnTo>
                    <a:pt x="133886" y="65045"/>
                  </a:lnTo>
                  <a:lnTo>
                    <a:pt x="134371" y="66732"/>
                  </a:lnTo>
                  <a:lnTo>
                    <a:pt x="137553" y="115474"/>
                  </a:lnTo>
                  <a:lnTo>
                    <a:pt x="164632" y="177250"/>
                  </a:lnTo>
                  <a:lnTo>
                    <a:pt x="181115" y="192985"/>
                  </a:lnTo>
                  <a:lnTo>
                    <a:pt x="190424" y="198819"/>
                  </a:lnTo>
                  <a:lnTo>
                    <a:pt x="198969" y="201539"/>
                  </a:lnTo>
                  <a:lnTo>
                    <a:pt x="230097" y="1999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930519" y="4440920"/>
              <a:ext cx="26647" cy="526426"/>
            </a:xfrm>
            <a:custGeom>
              <a:avLst/>
              <a:gdLst/>
              <a:ahLst/>
              <a:cxnLst/>
              <a:rect l="0" t="0" r="0" b="0"/>
              <a:pathLst>
                <a:path w="26647" h="526426">
                  <a:moveTo>
                    <a:pt x="5589" y="0"/>
                  </a:moveTo>
                  <a:lnTo>
                    <a:pt x="0" y="16767"/>
                  </a:lnTo>
                  <a:lnTo>
                    <a:pt x="3272" y="74195"/>
                  </a:lnTo>
                  <a:lnTo>
                    <a:pt x="4560" y="120323"/>
                  </a:lnTo>
                  <a:lnTo>
                    <a:pt x="5284" y="176551"/>
                  </a:lnTo>
                  <a:lnTo>
                    <a:pt x="12764" y="237472"/>
                  </a:lnTo>
                  <a:lnTo>
                    <a:pt x="15456" y="294566"/>
                  </a:lnTo>
                  <a:lnTo>
                    <a:pt x="15987" y="356493"/>
                  </a:lnTo>
                  <a:lnTo>
                    <a:pt x="21668" y="418883"/>
                  </a:lnTo>
                  <a:lnTo>
                    <a:pt x="25171" y="472464"/>
                  </a:lnTo>
                  <a:lnTo>
                    <a:pt x="26646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788709" y="4580225"/>
              <a:ext cx="305327" cy="39680"/>
            </a:xfrm>
            <a:custGeom>
              <a:avLst/>
              <a:gdLst/>
              <a:ahLst/>
              <a:cxnLst/>
              <a:rect l="0" t="0" r="0" b="0"/>
              <a:pathLst>
                <a:path w="305327" h="39680">
                  <a:moveTo>
                    <a:pt x="305326" y="18622"/>
                  </a:moveTo>
                  <a:lnTo>
                    <a:pt x="252299" y="3968"/>
                  </a:lnTo>
                  <a:lnTo>
                    <a:pt x="194853" y="0"/>
                  </a:lnTo>
                  <a:lnTo>
                    <a:pt x="134113" y="6148"/>
                  </a:lnTo>
                  <a:lnTo>
                    <a:pt x="101720" y="9568"/>
                  </a:lnTo>
                  <a:lnTo>
                    <a:pt x="45916" y="27709"/>
                  </a:lnTo>
                  <a:lnTo>
                    <a:pt x="0" y="396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130560" y="4746246"/>
              <a:ext cx="16119" cy="157929"/>
            </a:xfrm>
            <a:custGeom>
              <a:avLst/>
              <a:gdLst/>
              <a:ahLst/>
              <a:cxnLst/>
              <a:rect l="0" t="0" r="0" b="0"/>
              <a:pathLst>
                <a:path w="16119" h="157929">
                  <a:moveTo>
                    <a:pt x="5589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8250" y="128303"/>
                  </a:lnTo>
                  <a:lnTo>
                    <a:pt x="16118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125621" y="4619904"/>
              <a:ext cx="31587" cy="31587"/>
            </a:xfrm>
            <a:custGeom>
              <a:avLst/>
              <a:gdLst/>
              <a:ahLst/>
              <a:cxnLst/>
              <a:rect l="0" t="0" r="0" b="0"/>
              <a:pathLst>
                <a:path w="31587" h="31587">
                  <a:moveTo>
                    <a:pt x="0" y="0"/>
                  </a:moveTo>
                  <a:lnTo>
                    <a:pt x="31586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228185" y="4714661"/>
              <a:ext cx="147377" cy="234605"/>
            </a:xfrm>
            <a:custGeom>
              <a:avLst/>
              <a:gdLst/>
              <a:ahLst/>
              <a:cxnLst/>
              <a:rect l="0" t="0" r="0" b="0"/>
              <a:pathLst>
                <a:path w="147377" h="234605">
                  <a:moveTo>
                    <a:pt x="108006" y="0"/>
                  </a:moveTo>
                  <a:lnTo>
                    <a:pt x="65314" y="14572"/>
                  </a:lnTo>
                  <a:lnTo>
                    <a:pt x="45748" y="27533"/>
                  </a:lnTo>
                  <a:lnTo>
                    <a:pt x="22749" y="54561"/>
                  </a:lnTo>
                  <a:lnTo>
                    <a:pt x="0" y="105537"/>
                  </a:lnTo>
                  <a:lnTo>
                    <a:pt x="95" y="148123"/>
                  </a:lnTo>
                  <a:lnTo>
                    <a:pt x="7532" y="186608"/>
                  </a:lnTo>
                  <a:lnTo>
                    <a:pt x="22734" y="214648"/>
                  </a:lnTo>
                  <a:lnTo>
                    <a:pt x="38522" y="227200"/>
                  </a:lnTo>
                  <a:lnTo>
                    <a:pt x="47646" y="232185"/>
                  </a:lnTo>
                  <a:lnTo>
                    <a:pt x="67141" y="234604"/>
                  </a:lnTo>
                  <a:lnTo>
                    <a:pt x="86334" y="230610"/>
                  </a:lnTo>
                  <a:lnTo>
                    <a:pt x="102663" y="221036"/>
                  </a:lnTo>
                  <a:lnTo>
                    <a:pt x="125010" y="196903"/>
                  </a:lnTo>
                  <a:lnTo>
                    <a:pt x="140860" y="161937"/>
                  </a:lnTo>
                  <a:lnTo>
                    <a:pt x="147376" y="121940"/>
                  </a:lnTo>
                  <a:lnTo>
                    <a:pt x="143717" y="86043"/>
                  </a:lnTo>
                  <a:lnTo>
                    <a:pt x="129635" y="53180"/>
                  </a:lnTo>
                  <a:lnTo>
                    <a:pt x="117229" y="38063"/>
                  </a:lnTo>
                  <a:lnTo>
                    <a:pt x="97477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367776" y="4693613"/>
              <a:ext cx="326385" cy="315846"/>
            </a:xfrm>
            <a:custGeom>
              <a:avLst/>
              <a:gdLst/>
              <a:ahLst/>
              <a:cxnLst/>
              <a:rect l="0" t="0" r="0" b="0"/>
              <a:pathLst>
                <a:path w="326385" h="315846">
                  <a:moveTo>
                    <a:pt x="0" y="63161"/>
                  </a:moveTo>
                  <a:lnTo>
                    <a:pt x="29309" y="121778"/>
                  </a:lnTo>
                  <a:lnTo>
                    <a:pt x="55226" y="182018"/>
                  </a:lnTo>
                  <a:lnTo>
                    <a:pt x="75944" y="236378"/>
                  </a:lnTo>
                  <a:lnTo>
                    <a:pt x="97176" y="294982"/>
                  </a:lnTo>
                  <a:lnTo>
                    <a:pt x="91543" y="286296"/>
                  </a:lnTo>
                  <a:lnTo>
                    <a:pt x="70217" y="230872"/>
                  </a:lnTo>
                  <a:lnTo>
                    <a:pt x="56158" y="174885"/>
                  </a:lnTo>
                  <a:lnTo>
                    <a:pt x="45235" y="124485"/>
                  </a:lnTo>
                  <a:lnTo>
                    <a:pt x="46159" y="83671"/>
                  </a:lnTo>
                  <a:lnTo>
                    <a:pt x="56952" y="33547"/>
                  </a:lnTo>
                  <a:lnTo>
                    <a:pt x="69766" y="14515"/>
                  </a:lnTo>
                  <a:lnTo>
                    <a:pt x="78096" y="6164"/>
                  </a:lnTo>
                  <a:lnTo>
                    <a:pt x="88329" y="1766"/>
                  </a:lnTo>
                  <a:lnTo>
                    <a:pt x="112177" y="0"/>
                  </a:lnTo>
                  <a:lnTo>
                    <a:pt x="132135" y="6234"/>
                  </a:lnTo>
                  <a:lnTo>
                    <a:pt x="185814" y="44313"/>
                  </a:lnTo>
                  <a:lnTo>
                    <a:pt x="235673" y="107809"/>
                  </a:lnTo>
                  <a:lnTo>
                    <a:pt x="268302" y="164094"/>
                  </a:lnTo>
                  <a:lnTo>
                    <a:pt x="290573" y="220516"/>
                  </a:lnTo>
                  <a:lnTo>
                    <a:pt x="314331" y="279245"/>
                  </a:lnTo>
                  <a:lnTo>
                    <a:pt x="326384" y="3158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400082" y="336911"/>
            <a:ext cx="1884602" cy="547483"/>
            <a:chOff x="400082" y="336911"/>
            <a:chExt cx="1884602" cy="547483"/>
          </a:xfrm>
        </p:grpSpPr>
        <p:sp>
          <p:nvSpPr>
            <p:cNvPr id="2" name="Freeform 1"/>
            <p:cNvSpPr/>
            <p:nvPr/>
          </p:nvSpPr>
          <p:spPr>
            <a:xfrm>
              <a:off x="558010" y="389554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21057" y="0"/>
                  </a:moveTo>
                  <a:lnTo>
                    <a:pt x="12724" y="37478"/>
                  </a:lnTo>
                  <a:lnTo>
                    <a:pt x="10962" y="94491"/>
                  </a:lnTo>
                  <a:lnTo>
                    <a:pt x="10614" y="153672"/>
                  </a:lnTo>
                  <a:lnTo>
                    <a:pt x="7426" y="210423"/>
                  </a:lnTo>
                  <a:lnTo>
                    <a:pt x="2200" y="249521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10611" y="336911"/>
              <a:ext cx="347441" cy="42115"/>
            </a:xfrm>
            <a:custGeom>
              <a:avLst/>
              <a:gdLst/>
              <a:ahLst/>
              <a:cxnLst/>
              <a:rect l="0" t="0" r="0" b="0"/>
              <a:pathLst>
                <a:path w="347441" h="42115">
                  <a:moveTo>
                    <a:pt x="347440" y="0"/>
                  </a:moveTo>
                  <a:lnTo>
                    <a:pt x="288824" y="0"/>
                  </a:lnTo>
                  <a:lnTo>
                    <a:pt x="234650" y="7236"/>
                  </a:lnTo>
                  <a:lnTo>
                    <a:pt x="182008" y="12998"/>
                  </a:lnTo>
                  <a:lnTo>
                    <a:pt x="131878" y="19465"/>
                  </a:lnTo>
                  <a:lnTo>
                    <a:pt x="78086" y="29148"/>
                  </a:lnTo>
                  <a:lnTo>
                    <a:pt x="32452" y="3920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00082" y="663295"/>
              <a:ext cx="326385" cy="52643"/>
            </a:xfrm>
            <a:custGeom>
              <a:avLst/>
              <a:gdLst/>
              <a:ahLst/>
              <a:cxnLst/>
              <a:rect l="0" t="0" r="0" b="0"/>
              <a:pathLst>
                <a:path w="326385" h="52643">
                  <a:moveTo>
                    <a:pt x="326384" y="0"/>
                  </a:moveTo>
                  <a:lnTo>
                    <a:pt x="267767" y="9065"/>
                  </a:lnTo>
                  <a:lnTo>
                    <a:pt x="206357" y="11409"/>
                  </a:lnTo>
                  <a:lnTo>
                    <a:pt x="144834" y="18805"/>
                  </a:lnTo>
                  <a:lnTo>
                    <a:pt x="112334" y="22395"/>
                  </a:lnTo>
                  <a:lnTo>
                    <a:pt x="53342" y="4064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89637" y="526424"/>
              <a:ext cx="105286" cy="153103"/>
            </a:xfrm>
            <a:custGeom>
              <a:avLst/>
              <a:gdLst/>
              <a:ahLst/>
              <a:cxnLst/>
              <a:rect l="0" t="0" r="0" b="0"/>
              <a:pathLst>
                <a:path w="105286" h="153103">
                  <a:moveTo>
                    <a:pt x="0" y="73700"/>
                  </a:moveTo>
                  <a:lnTo>
                    <a:pt x="17958" y="127575"/>
                  </a:lnTo>
                  <a:lnTo>
                    <a:pt x="24749" y="147947"/>
                  </a:lnTo>
                  <a:lnTo>
                    <a:pt x="24688" y="152444"/>
                  </a:lnTo>
                  <a:lnTo>
                    <a:pt x="22308" y="153102"/>
                  </a:lnTo>
                  <a:lnTo>
                    <a:pt x="18381" y="151201"/>
                  </a:lnTo>
                  <a:lnTo>
                    <a:pt x="10899" y="139730"/>
                  </a:lnTo>
                  <a:lnTo>
                    <a:pt x="4844" y="121764"/>
                  </a:lnTo>
                  <a:lnTo>
                    <a:pt x="638" y="58597"/>
                  </a:lnTo>
                  <a:lnTo>
                    <a:pt x="3935" y="47254"/>
                  </a:lnTo>
                  <a:lnTo>
                    <a:pt x="16956" y="28411"/>
                  </a:lnTo>
                  <a:lnTo>
                    <a:pt x="44018" y="1023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58093" y="547396"/>
              <a:ext cx="94757" cy="119775"/>
            </a:xfrm>
            <a:custGeom>
              <a:avLst/>
              <a:gdLst/>
              <a:ahLst/>
              <a:cxnLst/>
              <a:rect l="0" t="0" r="0" b="0"/>
              <a:pathLst>
                <a:path w="94757" h="119775">
                  <a:moveTo>
                    <a:pt x="0" y="42199"/>
                  </a:moveTo>
                  <a:lnTo>
                    <a:pt x="17958" y="96074"/>
                  </a:lnTo>
                  <a:lnTo>
                    <a:pt x="25858" y="119774"/>
                  </a:lnTo>
                  <a:lnTo>
                    <a:pt x="6658" y="62175"/>
                  </a:lnTo>
                  <a:lnTo>
                    <a:pt x="6079" y="41719"/>
                  </a:lnTo>
                  <a:lnTo>
                    <a:pt x="10890" y="22099"/>
                  </a:lnTo>
                  <a:lnTo>
                    <a:pt x="20828" y="5580"/>
                  </a:lnTo>
                  <a:lnTo>
                    <a:pt x="29093" y="1409"/>
                  </a:lnTo>
                  <a:lnTo>
                    <a:pt x="69741" y="0"/>
                  </a:lnTo>
                  <a:lnTo>
                    <a:pt x="94756" y="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28744" y="589595"/>
              <a:ext cx="18863" cy="105286"/>
            </a:xfrm>
            <a:custGeom>
              <a:avLst/>
              <a:gdLst/>
              <a:ahLst/>
              <a:cxnLst/>
              <a:rect l="0" t="0" r="0" b="0"/>
              <a:pathLst>
                <a:path w="18863" h="105286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499" y="90637"/>
                  </a:lnTo>
                  <a:lnTo>
                    <a:pt x="18862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37077" y="4737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137077" y="536703"/>
              <a:ext cx="208489" cy="347691"/>
            </a:xfrm>
            <a:custGeom>
              <a:avLst/>
              <a:gdLst/>
              <a:ahLst/>
              <a:cxnLst/>
              <a:rect l="0" t="0" r="0" b="0"/>
              <a:pathLst>
                <a:path w="208489" h="347691">
                  <a:moveTo>
                    <a:pt x="157928" y="95006"/>
                  </a:moveTo>
                  <a:lnTo>
                    <a:pt x="169106" y="83828"/>
                  </a:lnTo>
                  <a:lnTo>
                    <a:pt x="171229" y="77026"/>
                  </a:lnTo>
                  <a:lnTo>
                    <a:pt x="168628" y="50684"/>
                  </a:lnTo>
                  <a:lnTo>
                    <a:pt x="163463" y="30854"/>
                  </a:lnTo>
                  <a:lnTo>
                    <a:pt x="151029" y="13462"/>
                  </a:lnTo>
                  <a:lnTo>
                    <a:pt x="142800" y="5548"/>
                  </a:lnTo>
                  <a:lnTo>
                    <a:pt x="133805" y="1443"/>
                  </a:lnTo>
                  <a:lnTo>
                    <a:pt x="114451" y="0"/>
                  </a:lnTo>
                  <a:lnTo>
                    <a:pt x="83825" y="11354"/>
                  </a:lnTo>
                  <a:lnTo>
                    <a:pt x="69231" y="26242"/>
                  </a:lnTo>
                  <a:lnTo>
                    <a:pt x="63702" y="35126"/>
                  </a:lnTo>
                  <a:lnTo>
                    <a:pt x="60677" y="54355"/>
                  </a:lnTo>
                  <a:lnTo>
                    <a:pt x="64403" y="74599"/>
                  </a:lnTo>
                  <a:lnTo>
                    <a:pt x="73857" y="95295"/>
                  </a:lnTo>
                  <a:lnTo>
                    <a:pt x="88978" y="109953"/>
                  </a:lnTo>
                  <a:lnTo>
                    <a:pt x="97923" y="115499"/>
                  </a:lnTo>
                  <a:lnTo>
                    <a:pt x="117221" y="118542"/>
                  </a:lnTo>
                  <a:lnTo>
                    <a:pt x="127280" y="117716"/>
                  </a:lnTo>
                  <a:lnTo>
                    <a:pt x="135157" y="113656"/>
                  </a:lnTo>
                  <a:lnTo>
                    <a:pt x="147027" y="99785"/>
                  </a:lnTo>
                  <a:lnTo>
                    <a:pt x="160287" y="72246"/>
                  </a:lnTo>
                  <a:lnTo>
                    <a:pt x="164180" y="71644"/>
                  </a:lnTo>
                  <a:lnTo>
                    <a:pt x="167945" y="77092"/>
                  </a:lnTo>
                  <a:lnTo>
                    <a:pt x="185937" y="134241"/>
                  </a:lnTo>
                  <a:lnTo>
                    <a:pt x="203542" y="194973"/>
                  </a:lnTo>
                  <a:lnTo>
                    <a:pt x="208488" y="235890"/>
                  </a:lnTo>
                  <a:lnTo>
                    <a:pt x="205673" y="247421"/>
                  </a:lnTo>
                  <a:lnTo>
                    <a:pt x="193186" y="266471"/>
                  </a:lnTo>
                  <a:lnTo>
                    <a:pt x="172818" y="279618"/>
                  </a:lnTo>
                  <a:lnTo>
                    <a:pt x="115218" y="300251"/>
                  </a:lnTo>
                  <a:lnTo>
                    <a:pt x="54182" y="310464"/>
                  </a:lnTo>
                  <a:lnTo>
                    <a:pt x="27103" y="325612"/>
                  </a:lnTo>
                  <a:lnTo>
                    <a:pt x="0" y="3476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361529" y="557812"/>
              <a:ext cx="175632" cy="137130"/>
            </a:xfrm>
            <a:custGeom>
              <a:avLst/>
              <a:gdLst/>
              <a:ahLst/>
              <a:cxnLst/>
              <a:rect l="0" t="0" r="0" b="0"/>
              <a:pathLst>
                <a:path w="175632" h="137130">
                  <a:moveTo>
                    <a:pt x="112460" y="84426"/>
                  </a:moveTo>
                  <a:lnTo>
                    <a:pt x="109341" y="41734"/>
                  </a:lnTo>
                  <a:lnTo>
                    <a:pt x="106871" y="31398"/>
                  </a:lnTo>
                  <a:lnTo>
                    <a:pt x="94768" y="13675"/>
                  </a:lnTo>
                  <a:lnTo>
                    <a:pt x="86628" y="5673"/>
                  </a:lnTo>
                  <a:lnTo>
                    <a:pt x="77691" y="1508"/>
                  </a:lnTo>
                  <a:lnTo>
                    <a:pt x="58403" y="0"/>
                  </a:lnTo>
                  <a:lnTo>
                    <a:pt x="27813" y="11318"/>
                  </a:lnTo>
                  <a:lnTo>
                    <a:pt x="13228" y="26197"/>
                  </a:lnTo>
                  <a:lnTo>
                    <a:pt x="4016" y="45678"/>
                  </a:lnTo>
                  <a:lnTo>
                    <a:pt x="0" y="81784"/>
                  </a:lnTo>
                  <a:lnTo>
                    <a:pt x="3206" y="104309"/>
                  </a:lnTo>
                  <a:lnTo>
                    <a:pt x="11651" y="122898"/>
                  </a:lnTo>
                  <a:lnTo>
                    <a:pt x="17178" y="131131"/>
                  </a:lnTo>
                  <a:lnTo>
                    <a:pt x="24372" y="135450"/>
                  </a:lnTo>
                  <a:lnTo>
                    <a:pt x="41724" y="137129"/>
                  </a:lnTo>
                  <a:lnTo>
                    <a:pt x="58015" y="130856"/>
                  </a:lnTo>
                  <a:lnTo>
                    <a:pt x="65635" y="125908"/>
                  </a:lnTo>
                  <a:lnTo>
                    <a:pt x="77221" y="111051"/>
                  </a:lnTo>
                  <a:lnTo>
                    <a:pt x="94191" y="72918"/>
                  </a:lnTo>
                  <a:lnTo>
                    <a:pt x="97941" y="69735"/>
                  </a:lnTo>
                  <a:lnTo>
                    <a:pt x="101611" y="71122"/>
                  </a:lnTo>
                  <a:lnTo>
                    <a:pt x="121496" y="92976"/>
                  </a:lnTo>
                  <a:lnTo>
                    <a:pt x="140653" y="99924"/>
                  </a:lnTo>
                  <a:lnTo>
                    <a:pt x="175631" y="1054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570941" y="347440"/>
              <a:ext cx="29391" cy="326384"/>
            </a:xfrm>
            <a:custGeom>
              <a:avLst/>
              <a:gdLst/>
              <a:ahLst/>
              <a:cxnLst/>
              <a:rect l="0" t="0" r="0" b="0"/>
              <a:pathLst>
                <a:path w="29391" h="326384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12587" y="144850"/>
                  </a:lnTo>
                  <a:lnTo>
                    <a:pt x="18792" y="207034"/>
                  </a:lnTo>
                  <a:lnTo>
                    <a:pt x="25730" y="256055"/>
                  </a:lnTo>
                  <a:lnTo>
                    <a:pt x="28667" y="305776"/>
                  </a:lnTo>
                  <a:lnTo>
                    <a:pt x="2939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484518" y="494839"/>
              <a:ext cx="200042" cy="1"/>
            </a:xfrm>
            <a:custGeom>
              <a:avLst/>
              <a:gdLst/>
              <a:ahLst/>
              <a:cxnLst/>
              <a:rect l="0" t="0" r="0" b="0"/>
              <a:pathLst>
                <a:path w="200042" h="1">
                  <a:moveTo>
                    <a:pt x="200041" y="0"/>
                  </a:moveTo>
                  <a:lnTo>
                    <a:pt x="141424" y="0"/>
                  </a:lnTo>
                  <a:lnTo>
                    <a:pt x="87250" y="0"/>
                  </a:lnTo>
                  <a:lnTo>
                    <a:pt x="3460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726673" y="579067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5861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705616" y="46325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786738" y="558010"/>
              <a:ext cx="112763" cy="126962"/>
            </a:xfrm>
            <a:custGeom>
              <a:avLst/>
              <a:gdLst/>
              <a:ahLst/>
              <a:cxnLst/>
              <a:rect l="0" t="0" r="0" b="0"/>
              <a:pathLst>
                <a:path w="112763" h="126962">
                  <a:moveTo>
                    <a:pt x="97863" y="0"/>
                  </a:moveTo>
                  <a:lnTo>
                    <a:pt x="55171" y="3119"/>
                  </a:lnTo>
                  <a:lnTo>
                    <a:pt x="35605" y="9575"/>
                  </a:lnTo>
                  <a:lnTo>
                    <a:pt x="19110" y="20243"/>
                  </a:lnTo>
                  <a:lnTo>
                    <a:pt x="7099" y="35903"/>
                  </a:lnTo>
                  <a:lnTo>
                    <a:pt x="2259" y="44992"/>
                  </a:lnTo>
                  <a:lnTo>
                    <a:pt x="0" y="64450"/>
                  </a:lnTo>
                  <a:lnTo>
                    <a:pt x="4065" y="83627"/>
                  </a:lnTo>
                  <a:lnTo>
                    <a:pt x="13671" y="99948"/>
                  </a:lnTo>
                  <a:lnTo>
                    <a:pt x="37822" y="122291"/>
                  </a:lnTo>
                  <a:lnTo>
                    <a:pt x="47307" y="125981"/>
                  </a:lnTo>
                  <a:lnTo>
                    <a:pt x="67205" y="126961"/>
                  </a:lnTo>
                  <a:lnTo>
                    <a:pt x="98137" y="115347"/>
                  </a:lnTo>
                  <a:lnTo>
                    <a:pt x="105065" y="107314"/>
                  </a:lnTo>
                  <a:lnTo>
                    <a:pt x="112762" y="85909"/>
                  </a:lnTo>
                  <a:lnTo>
                    <a:pt x="109775" y="29713"/>
                  </a:lnTo>
                  <a:lnTo>
                    <a:pt x="108391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937243" y="516694"/>
              <a:ext cx="126343" cy="170955"/>
            </a:xfrm>
            <a:custGeom>
              <a:avLst/>
              <a:gdLst/>
              <a:ahLst/>
              <a:cxnLst/>
              <a:rect l="0" t="0" r="0" b="0"/>
              <a:pathLst>
                <a:path w="126343" h="170955">
                  <a:moveTo>
                    <a:pt x="0" y="72901"/>
                  </a:moveTo>
                  <a:lnTo>
                    <a:pt x="14654" y="134994"/>
                  </a:lnTo>
                  <a:lnTo>
                    <a:pt x="25858" y="170954"/>
                  </a:lnTo>
                  <a:lnTo>
                    <a:pt x="6659" y="113912"/>
                  </a:lnTo>
                  <a:lnTo>
                    <a:pt x="2485" y="57042"/>
                  </a:lnTo>
                  <a:lnTo>
                    <a:pt x="6174" y="28028"/>
                  </a:lnTo>
                  <a:lnTo>
                    <a:pt x="11135" y="17250"/>
                  </a:lnTo>
                  <a:lnTo>
                    <a:pt x="26006" y="2154"/>
                  </a:lnTo>
                  <a:lnTo>
                    <a:pt x="34885" y="0"/>
                  </a:lnTo>
                  <a:lnTo>
                    <a:pt x="54109" y="3846"/>
                  </a:lnTo>
                  <a:lnTo>
                    <a:pt x="61809" y="9317"/>
                  </a:lnTo>
                  <a:lnTo>
                    <a:pt x="85692" y="46433"/>
                  </a:lnTo>
                  <a:lnTo>
                    <a:pt x="107004" y="98479"/>
                  </a:lnTo>
                  <a:lnTo>
                    <a:pt x="122987" y="150099"/>
                  </a:lnTo>
                  <a:lnTo>
                    <a:pt x="126342" y="1676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84310" y="726466"/>
              <a:ext cx="1589805" cy="63172"/>
            </a:xfrm>
            <a:custGeom>
              <a:avLst/>
              <a:gdLst/>
              <a:ahLst/>
              <a:cxnLst/>
              <a:rect l="0" t="0" r="0" b="0"/>
              <a:pathLst>
                <a:path w="1589805" h="63172">
                  <a:moveTo>
                    <a:pt x="1589804" y="0"/>
                  </a:moveTo>
                  <a:lnTo>
                    <a:pt x="1531187" y="5589"/>
                  </a:lnTo>
                  <a:lnTo>
                    <a:pt x="1477013" y="9553"/>
                  </a:lnTo>
                  <a:lnTo>
                    <a:pt x="1421251" y="10336"/>
                  </a:lnTo>
                  <a:lnTo>
                    <a:pt x="1365177" y="16079"/>
                  </a:lnTo>
                  <a:lnTo>
                    <a:pt x="1309040" y="21243"/>
                  </a:lnTo>
                  <a:lnTo>
                    <a:pt x="1249771" y="29196"/>
                  </a:lnTo>
                  <a:lnTo>
                    <a:pt x="1193264" y="36703"/>
                  </a:lnTo>
                  <a:lnTo>
                    <a:pt x="1139901" y="41045"/>
                  </a:lnTo>
                  <a:lnTo>
                    <a:pt x="1087420" y="45022"/>
                  </a:lnTo>
                  <a:lnTo>
                    <a:pt x="1024951" y="52809"/>
                  </a:lnTo>
                  <a:lnTo>
                    <a:pt x="973640" y="60777"/>
                  </a:lnTo>
                  <a:lnTo>
                    <a:pt x="924875" y="62462"/>
                  </a:lnTo>
                  <a:lnTo>
                    <a:pt x="873382" y="62961"/>
                  </a:lnTo>
                  <a:lnTo>
                    <a:pt x="824199" y="63109"/>
                  </a:lnTo>
                  <a:lnTo>
                    <a:pt x="765659" y="63159"/>
                  </a:lnTo>
                  <a:lnTo>
                    <a:pt x="709035" y="63168"/>
                  </a:lnTo>
                  <a:lnTo>
                    <a:pt x="652790" y="63170"/>
                  </a:lnTo>
                  <a:lnTo>
                    <a:pt x="596620" y="63171"/>
                  </a:lnTo>
                  <a:lnTo>
                    <a:pt x="540464" y="63171"/>
                  </a:lnTo>
                  <a:lnTo>
                    <a:pt x="481192" y="63171"/>
                  </a:lnTo>
                  <a:lnTo>
                    <a:pt x="430744" y="63171"/>
                  </a:lnTo>
                  <a:lnTo>
                    <a:pt x="378752" y="63171"/>
                  </a:lnTo>
                  <a:lnTo>
                    <a:pt x="326303" y="63171"/>
                  </a:lnTo>
                  <a:lnTo>
                    <a:pt x="276837" y="63171"/>
                  </a:lnTo>
                  <a:lnTo>
                    <a:pt x="223790" y="57582"/>
                  </a:lnTo>
                  <a:lnTo>
                    <a:pt x="171111" y="59684"/>
                  </a:lnTo>
                  <a:lnTo>
                    <a:pt x="112525" y="54380"/>
                  </a:lnTo>
                  <a:lnTo>
                    <a:pt x="50564" y="4739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210984" y="515896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526839" y="217054"/>
            <a:ext cx="3948188" cy="604169"/>
            <a:chOff x="2526839" y="217054"/>
            <a:chExt cx="3948188" cy="604169"/>
          </a:xfrm>
        </p:grpSpPr>
        <p:sp>
          <p:nvSpPr>
            <p:cNvPr id="20" name="Freeform 19"/>
            <p:cNvSpPr/>
            <p:nvPr/>
          </p:nvSpPr>
          <p:spPr>
            <a:xfrm>
              <a:off x="2663709" y="400082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0" y="0"/>
                  </a:moveTo>
                  <a:lnTo>
                    <a:pt x="3120" y="62478"/>
                  </a:lnTo>
                  <a:lnTo>
                    <a:pt x="9066" y="124776"/>
                  </a:lnTo>
                  <a:lnTo>
                    <a:pt x="10240" y="185001"/>
                  </a:lnTo>
                  <a:lnTo>
                    <a:pt x="10472" y="238838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526839" y="275466"/>
              <a:ext cx="339647" cy="407463"/>
            </a:xfrm>
            <a:custGeom>
              <a:avLst/>
              <a:gdLst/>
              <a:ahLst/>
              <a:cxnLst/>
              <a:rect l="0" t="0" r="0" b="0"/>
              <a:pathLst>
                <a:path w="339647" h="407463">
                  <a:moveTo>
                    <a:pt x="0" y="50917"/>
                  </a:moveTo>
                  <a:lnTo>
                    <a:pt x="19151" y="34106"/>
                  </a:lnTo>
                  <a:lnTo>
                    <a:pt x="73217" y="7008"/>
                  </a:lnTo>
                  <a:lnTo>
                    <a:pt x="131359" y="0"/>
                  </a:lnTo>
                  <a:lnTo>
                    <a:pt x="173712" y="1125"/>
                  </a:lnTo>
                  <a:lnTo>
                    <a:pt x="207838" y="15237"/>
                  </a:lnTo>
                  <a:lnTo>
                    <a:pt x="225343" y="27650"/>
                  </a:lnTo>
                  <a:lnTo>
                    <a:pt x="237803" y="44086"/>
                  </a:lnTo>
                  <a:lnTo>
                    <a:pt x="255334" y="83233"/>
                  </a:lnTo>
                  <a:lnTo>
                    <a:pt x="256591" y="103884"/>
                  </a:lnTo>
                  <a:lnTo>
                    <a:pt x="247867" y="145738"/>
                  </a:lnTo>
                  <a:lnTo>
                    <a:pt x="232669" y="171689"/>
                  </a:lnTo>
                  <a:lnTo>
                    <a:pt x="213348" y="194196"/>
                  </a:lnTo>
                  <a:lnTo>
                    <a:pt x="187217" y="210093"/>
                  </a:lnTo>
                  <a:lnTo>
                    <a:pt x="157247" y="222213"/>
                  </a:lnTo>
                  <a:lnTo>
                    <a:pt x="152794" y="222436"/>
                  </a:lnTo>
                  <a:lnTo>
                    <a:pt x="152166" y="220245"/>
                  </a:lnTo>
                  <a:lnTo>
                    <a:pt x="154086" y="216445"/>
                  </a:lnTo>
                  <a:lnTo>
                    <a:pt x="171818" y="212222"/>
                  </a:lnTo>
                  <a:lnTo>
                    <a:pt x="211566" y="212965"/>
                  </a:lnTo>
                  <a:lnTo>
                    <a:pt x="236749" y="218865"/>
                  </a:lnTo>
                  <a:lnTo>
                    <a:pt x="294232" y="248974"/>
                  </a:lnTo>
                  <a:lnTo>
                    <a:pt x="310534" y="265284"/>
                  </a:lnTo>
                  <a:lnTo>
                    <a:pt x="335749" y="322963"/>
                  </a:lnTo>
                  <a:lnTo>
                    <a:pt x="339646" y="334056"/>
                  </a:lnTo>
                  <a:lnTo>
                    <a:pt x="337737" y="355741"/>
                  </a:lnTo>
                  <a:lnTo>
                    <a:pt x="333953" y="366437"/>
                  </a:lnTo>
                  <a:lnTo>
                    <a:pt x="320389" y="384560"/>
                  </a:lnTo>
                  <a:lnTo>
                    <a:pt x="311859" y="392669"/>
                  </a:lnTo>
                  <a:lnTo>
                    <a:pt x="289902" y="401678"/>
                  </a:lnTo>
                  <a:lnTo>
                    <a:pt x="232090" y="407462"/>
                  </a:lnTo>
                  <a:lnTo>
                    <a:pt x="169903" y="397246"/>
                  </a:lnTo>
                  <a:lnTo>
                    <a:pt x="116004" y="380664"/>
                  </a:lnTo>
                  <a:lnTo>
                    <a:pt x="63171" y="3667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947979" y="519366"/>
              <a:ext cx="115814" cy="136987"/>
            </a:xfrm>
            <a:custGeom>
              <a:avLst/>
              <a:gdLst/>
              <a:ahLst/>
              <a:cxnLst/>
              <a:rect l="0" t="0" r="0" b="0"/>
              <a:pathLst>
                <a:path w="115814" h="136987">
                  <a:moveTo>
                    <a:pt x="0" y="49172"/>
                  </a:moveTo>
                  <a:lnTo>
                    <a:pt x="17958" y="112600"/>
                  </a:lnTo>
                  <a:lnTo>
                    <a:pt x="25858" y="136986"/>
                  </a:lnTo>
                  <a:lnTo>
                    <a:pt x="4774" y="78195"/>
                  </a:lnTo>
                  <a:lnTo>
                    <a:pt x="3292" y="52713"/>
                  </a:lnTo>
                  <a:lnTo>
                    <a:pt x="6532" y="29689"/>
                  </a:lnTo>
                  <a:lnTo>
                    <a:pt x="11374" y="20975"/>
                  </a:lnTo>
                  <a:lnTo>
                    <a:pt x="26112" y="8175"/>
                  </a:lnTo>
                  <a:lnTo>
                    <a:pt x="47480" y="1705"/>
                  </a:lnTo>
                  <a:lnTo>
                    <a:pt x="71405" y="0"/>
                  </a:lnTo>
                  <a:lnTo>
                    <a:pt x="115813" y="7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121374" y="568538"/>
              <a:ext cx="16119" cy="105286"/>
            </a:xfrm>
            <a:custGeom>
              <a:avLst/>
              <a:gdLst/>
              <a:ahLst/>
              <a:cxnLst/>
              <a:rect l="0" t="0" r="0" b="0"/>
              <a:pathLst>
                <a:path w="16119" h="105286">
                  <a:moveTo>
                    <a:pt x="5589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611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126963" y="45272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221720" y="516304"/>
              <a:ext cx="126343" cy="150524"/>
            </a:xfrm>
            <a:custGeom>
              <a:avLst/>
              <a:gdLst/>
              <a:ahLst/>
              <a:cxnLst/>
              <a:rect l="0" t="0" r="0" b="0"/>
              <a:pathLst>
                <a:path w="126343" h="150524">
                  <a:moveTo>
                    <a:pt x="0" y="31177"/>
                  </a:moveTo>
                  <a:lnTo>
                    <a:pt x="3119" y="73869"/>
                  </a:lnTo>
                  <a:lnTo>
                    <a:pt x="21331" y="136513"/>
                  </a:lnTo>
                  <a:lnTo>
                    <a:pt x="25858" y="150523"/>
                  </a:lnTo>
                  <a:lnTo>
                    <a:pt x="14397" y="104537"/>
                  </a:lnTo>
                  <a:lnTo>
                    <a:pt x="11292" y="51474"/>
                  </a:lnTo>
                  <a:lnTo>
                    <a:pt x="13208" y="26160"/>
                  </a:lnTo>
                  <a:lnTo>
                    <a:pt x="21857" y="7111"/>
                  </a:lnTo>
                  <a:lnTo>
                    <a:pt x="28610" y="2265"/>
                  </a:lnTo>
                  <a:lnTo>
                    <a:pt x="36621" y="204"/>
                  </a:lnTo>
                  <a:lnTo>
                    <a:pt x="45471" y="0"/>
                  </a:lnTo>
                  <a:lnTo>
                    <a:pt x="61543" y="6012"/>
                  </a:lnTo>
                  <a:lnTo>
                    <a:pt x="69105" y="10891"/>
                  </a:lnTo>
                  <a:lnTo>
                    <a:pt x="90925" y="40115"/>
                  </a:lnTo>
                  <a:lnTo>
                    <a:pt x="114846" y="94139"/>
                  </a:lnTo>
                  <a:lnTo>
                    <a:pt x="126342" y="1259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305948" y="513610"/>
              <a:ext cx="187405" cy="307613"/>
            </a:xfrm>
            <a:custGeom>
              <a:avLst/>
              <a:gdLst/>
              <a:ahLst/>
              <a:cxnLst/>
              <a:rect l="0" t="0" r="0" b="0"/>
              <a:pathLst>
                <a:path w="187405" h="307613">
                  <a:moveTo>
                    <a:pt x="136870" y="128628"/>
                  </a:moveTo>
                  <a:lnTo>
                    <a:pt x="153638" y="117449"/>
                  </a:lnTo>
                  <a:lnTo>
                    <a:pt x="164990" y="102603"/>
                  </a:lnTo>
                  <a:lnTo>
                    <a:pt x="172764" y="83136"/>
                  </a:lnTo>
                  <a:lnTo>
                    <a:pt x="175971" y="47039"/>
                  </a:lnTo>
                  <a:lnTo>
                    <a:pt x="172576" y="24516"/>
                  </a:lnTo>
                  <a:lnTo>
                    <a:pt x="167693" y="15936"/>
                  </a:lnTo>
                  <a:lnTo>
                    <a:pt x="152909" y="3283"/>
                  </a:lnTo>
                  <a:lnTo>
                    <a:pt x="131521" y="0"/>
                  </a:lnTo>
                  <a:lnTo>
                    <a:pt x="108756" y="3609"/>
                  </a:lnTo>
                  <a:lnTo>
                    <a:pt x="90840" y="13013"/>
                  </a:lnTo>
                  <a:lnTo>
                    <a:pt x="78198" y="28110"/>
                  </a:lnTo>
                  <a:lnTo>
                    <a:pt x="73189" y="37050"/>
                  </a:lnTo>
                  <a:lnTo>
                    <a:pt x="70743" y="59461"/>
                  </a:lnTo>
                  <a:lnTo>
                    <a:pt x="78705" y="106386"/>
                  </a:lnTo>
                  <a:lnTo>
                    <a:pt x="84055" y="114970"/>
                  </a:lnTo>
                  <a:lnTo>
                    <a:pt x="99359" y="127627"/>
                  </a:lnTo>
                  <a:lnTo>
                    <a:pt x="108353" y="130300"/>
                  </a:lnTo>
                  <a:lnTo>
                    <a:pt x="127705" y="130151"/>
                  </a:lnTo>
                  <a:lnTo>
                    <a:pt x="135440" y="126134"/>
                  </a:lnTo>
                  <a:lnTo>
                    <a:pt x="147153" y="112312"/>
                  </a:lnTo>
                  <a:lnTo>
                    <a:pt x="160324" y="84799"/>
                  </a:lnTo>
                  <a:lnTo>
                    <a:pt x="164204" y="83031"/>
                  </a:lnTo>
                  <a:lnTo>
                    <a:pt x="167961" y="86532"/>
                  </a:lnTo>
                  <a:lnTo>
                    <a:pt x="178838" y="116935"/>
                  </a:lnTo>
                  <a:lnTo>
                    <a:pt x="187404" y="174021"/>
                  </a:lnTo>
                  <a:lnTo>
                    <a:pt x="186757" y="229188"/>
                  </a:lnTo>
                  <a:lnTo>
                    <a:pt x="178149" y="252870"/>
                  </a:lnTo>
                  <a:lnTo>
                    <a:pt x="154560" y="280344"/>
                  </a:lnTo>
                  <a:lnTo>
                    <a:pt x="132254" y="289644"/>
                  </a:lnTo>
                  <a:lnTo>
                    <a:pt x="74217" y="295614"/>
                  </a:lnTo>
                  <a:lnTo>
                    <a:pt x="13008" y="305224"/>
                  </a:lnTo>
                  <a:lnTo>
                    <a:pt x="0" y="307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569160" y="536953"/>
              <a:ext cx="6067" cy="115814"/>
            </a:xfrm>
            <a:custGeom>
              <a:avLst/>
              <a:gdLst/>
              <a:ahLst/>
              <a:cxnLst/>
              <a:rect l="0" t="0" r="0" b="0"/>
              <a:pathLst>
                <a:path w="6067" h="115814">
                  <a:moveTo>
                    <a:pt x="0" y="0"/>
                  </a:moveTo>
                  <a:lnTo>
                    <a:pt x="3120" y="54144"/>
                  </a:lnTo>
                  <a:lnTo>
                    <a:pt x="6066" y="7904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558632" y="4421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642860" y="516203"/>
              <a:ext cx="147400" cy="126036"/>
            </a:xfrm>
            <a:custGeom>
              <a:avLst/>
              <a:gdLst/>
              <a:ahLst/>
              <a:cxnLst/>
              <a:rect l="0" t="0" r="0" b="0"/>
              <a:pathLst>
                <a:path w="147400" h="126036">
                  <a:moveTo>
                    <a:pt x="0" y="10221"/>
                  </a:moveTo>
                  <a:lnTo>
                    <a:pt x="17958" y="71332"/>
                  </a:lnTo>
                  <a:lnTo>
                    <a:pt x="25858" y="97348"/>
                  </a:lnTo>
                  <a:lnTo>
                    <a:pt x="23970" y="92228"/>
                  </a:lnTo>
                  <a:lnTo>
                    <a:pt x="22802" y="51940"/>
                  </a:lnTo>
                  <a:lnTo>
                    <a:pt x="26902" y="26033"/>
                  </a:lnTo>
                  <a:lnTo>
                    <a:pt x="31972" y="16083"/>
                  </a:lnTo>
                  <a:lnTo>
                    <a:pt x="46965" y="1908"/>
                  </a:lnTo>
                  <a:lnTo>
                    <a:pt x="55877" y="0"/>
                  </a:lnTo>
                  <a:lnTo>
                    <a:pt x="75137" y="4119"/>
                  </a:lnTo>
                  <a:lnTo>
                    <a:pt x="92275" y="16868"/>
                  </a:lnTo>
                  <a:lnTo>
                    <a:pt x="122342" y="53648"/>
                  </a:lnTo>
                  <a:lnTo>
                    <a:pt x="130413" y="77095"/>
                  </a:lnTo>
                  <a:lnTo>
                    <a:pt x="138077" y="107245"/>
                  </a:lnTo>
                  <a:lnTo>
                    <a:pt x="147399" y="1260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737616" y="507205"/>
              <a:ext cx="218810" cy="292961"/>
            </a:xfrm>
            <a:custGeom>
              <a:avLst/>
              <a:gdLst/>
              <a:ahLst/>
              <a:cxnLst/>
              <a:rect l="0" t="0" r="0" b="0"/>
              <a:pathLst>
                <a:path w="218810" h="292961">
                  <a:moveTo>
                    <a:pt x="168456" y="135033"/>
                  </a:moveTo>
                  <a:lnTo>
                    <a:pt x="192175" y="91070"/>
                  </a:lnTo>
                  <a:lnTo>
                    <a:pt x="193426" y="67921"/>
                  </a:lnTo>
                  <a:lnTo>
                    <a:pt x="188912" y="44374"/>
                  </a:lnTo>
                  <a:lnTo>
                    <a:pt x="173218" y="17964"/>
                  </a:lnTo>
                  <a:lnTo>
                    <a:pt x="160434" y="2674"/>
                  </a:lnTo>
                  <a:lnTo>
                    <a:pt x="153749" y="0"/>
                  </a:lnTo>
                  <a:lnTo>
                    <a:pt x="146953" y="557"/>
                  </a:lnTo>
                  <a:lnTo>
                    <a:pt x="133163" y="7416"/>
                  </a:lnTo>
                  <a:lnTo>
                    <a:pt x="119235" y="18263"/>
                  </a:lnTo>
                  <a:lnTo>
                    <a:pt x="103829" y="43112"/>
                  </a:lnTo>
                  <a:lnTo>
                    <a:pt x="101909" y="65713"/>
                  </a:lnTo>
                  <a:lnTo>
                    <a:pt x="106124" y="90186"/>
                  </a:lnTo>
                  <a:lnTo>
                    <a:pt x="115797" y="112761"/>
                  </a:lnTo>
                  <a:lnTo>
                    <a:pt x="131014" y="128254"/>
                  </a:lnTo>
                  <a:lnTo>
                    <a:pt x="139985" y="134023"/>
                  </a:lnTo>
                  <a:lnTo>
                    <a:pt x="149476" y="135530"/>
                  </a:lnTo>
                  <a:lnTo>
                    <a:pt x="169379" y="130964"/>
                  </a:lnTo>
                  <a:lnTo>
                    <a:pt x="177260" y="125301"/>
                  </a:lnTo>
                  <a:lnTo>
                    <a:pt x="189136" y="109651"/>
                  </a:lnTo>
                  <a:lnTo>
                    <a:pt x="202400" y="81109"/>
                  </a:lnTo>
                  <a:lnTo>
                    <a:pt x="205123" y="79196"/>
                  </a:lnTo>
                  <a:lnTo>
                    <a:pt x="206939" y="82601"/>
                  </a:lnTo>
                  <a:lnTo>
                    <a:pt x="211262" y="134324"/>
                  </a:lnTo>
                  <a:lnTo>
                    <a:pt x="218809" y="188229"/>
                  </a:lnTo>
                  <a:lnTo>
                    <a:pt x="217301" y="226834"/>
                  </a:lnTo>
                  <a:lnTo>
                    <a:pt x="215057" y="238347"/>
                  </a:lnTo>
                  <a:lnTo>
                    <a:pt x="200086" y="257380"/>
                  </a:lnTo>
                  <a:lnTo>
                    <a:pt x="189543" y="265730"/>
                  </a:lnTo>
                  <a:lnTo>
                    <a:pt x="162230" y="275009"/>
                  </a:lnTo>
                  <a:lnTo>
                    <a:pt x="113969" y="280232"/>
                  </a:lnTo>
                  <a:lnTo>
                    <a:pt x="56438" y="287587"/>
                  </a:lnTo>
                  <a:lnTo>
                    <a:pt x="0" y="2929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180247" y="442196"/>
              <a:ext cx="259645" cy="179206"/>
            </a:xfrm>
            <a:custGeom>
              <a:avLst/>
              <a:gdLst/>
              <a:ahLst/>
              <a:cxnLst/>
              <a:rect l="0" t="0" r="0" b="0"/>
              <a:pathLst>
                <a:path w="259645" h="179206">
                  <a:moveTo>
                    <a:pt x="10095" y="10529"/>
                  </a:moveTo>
                  <a:lnTo>
                    <a:pt x="1761" y="48007"/>
                  </a:lnTo>
                  <a:lnTo>
                    <a:pt x="0" y="99430"/>
                  </a:lnTo>
                  <a:lnTo>
                    <a:pt x="5998" y="123740"/>
                  </a:lnTo>
                  <a:lnTo>
                    <a:pt x="22529" y="154037"/>
                  </a:lnTo>
                  <a:lnTo>
                    <a:pt x="28913" y="162353"/>
                  </a:lnTo>
                  <a:lnTo>
                    <a:pt x="36678" y="166727"/>
                  </a:lnTo>
                  <a:lnTo>
                    <a:pt x="54665" y="168468"/>
                  </a:lnTo>
                  <a:lnTo>
                    <a:pt x="71238" y="162222"/>
                  </a:lnTo>
                  <a:lnTo>
                    <a:pt x="100941" y="139149"/>
                  </a:lnTo>
                  <a:lnTo>
                    <a:pt x="116691" y="113369"/>
                  </a:lnTo>
                  <a:lnTo>
                    <a:pt x="128767" y="83504"/>
                  </a:lnTo>
                  <a:lnTo>
                    <a:pt x="131323" y="81406"/>
                  </a:lnTo>
                  <a:lnTo>
                    <a:pt x="133028" y="84686"/>
                  </a:lnTo>
                  <a:lnTo>
                    <a:pt x="141353" y="117984"/>
                  </a:lnTo>
                  <a:lnTo>
                    <a:pt x="162667" y="157187"/>
                  </a:lnTo>
                  <a:lnTo>
                    <a:pt x="175781" y="173586"/>
                  </a:lnTo>
                  <a:lnTo>
                    <a:pt x="184893" y="177725"/>
                  </a:lnTo>
                  <a:lnTo>
                    <a:pt x="207496" y="179205"/>
                  </a:lnTo>
                  <a:lnTo>
                    <a:pt x="226900" y="172844"/>
                  </a:lnTo>
                  <a:lnTo>
                    <a:pt x="235350" y="167872"/>
                  </a:lnTo>
                  <a:lnTo>
                    <a:pt x="247859" y="149869"/>
                  </a:lnTo>
                  <a:lnTo>
                    <a:pt x="256147" y="126270"/>
                  </a:lnTo>
                  <a:lnTo>
                    <a:pt x="259644" y="85507"/>
                  </a:lnTo>
                  <a:lnTo>
                    <a:pt x="250938" y="29282"/>
                  </a:lnTo>
                  <a:lnTo>
                    <a:pt x="24172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519106" y="473737"/>
              <a:ext cx="176604" cy="154871"/>
            </a:xfrm>
            <a:custGeom>
              <a:avLst/>
              <a:gdLst/>
              <a:ahLst/>
              <a:cxnLst/>
              <a:rect l="0" t="0" r="0" b="0"/>
              <a:pathLst>
                <a:path w="176604" h="154871">
                  <a:moveTo>
                    <a:pt x="92376" y="126387"/>
                  </a:moveTo>
                  <a:lnTo>
                    <a:pt x="92376" y="67770"/>
                  </a:lnTo>
                  <a:lnTo>
                    <a:pt x="81197" y="32980"/>
                  </a:lnTo>
                  <a:lnTo>
                    <a:pt x="63067" y="6034"/>
                  </a:lnTo>
                  <a:lnTo>
                    <a:pt x="55289" y="1698"/>
                  </a:lnTo>
                  <a:lnTo>
                    <a:pt x="37288" y="0"/>
                  </a:lnTo>
                  <a:lnTo>
                    <a:pt x="29914" y="3524"/>
                  </a:lnTo>
                  <a:lnTo>
                    <a:pt x="18601" y="16799"/>
                  </a:lnTo>
                  <a:lnTo>
                    <a:pt x="5656" y="44004"/>
                  </a:lnTo>
                  <a:lnTo>
                    <a:pt x="0" y="85469"/>
                  </a:lnTo>
                  <a:lnTo>
                    <a:pt x="3914" y="123622"/>
                  </a:lnTo>
                  <a:lnTo>
                    <a:pt x="12505" y="143095"/>
                  </a:lnTo>
                  <a:lnTo>
                    <a:pt x="18072" y="151564"/>
                  </a:lnTo>
                  <a:lnTo>
                    <a:pt x="24122" y="154870"/>
                  </a:lnTo>
                  <a:lnTo>
                    <a:pt x="30496" y="154734"/>
                  </a:lnTo>
                  <a:lnTo>
                    <a:pt x="37084" y="152304"/>
                  </a:lnTo>
                  <a:lnTo>
                    <a:pt x="57535" y="132116"/>
                  </a:lnTo>
                  <a:lnTo>
                    <a:pt x="65193" y="110606"/>
                  </a:lnTo>
                  <a:lnTo>
                    <a:pt x="71682" y="53166"/>
                  </a:lnTo>
                  <a:lnTo>
                    <a:pt x="73900" y="53006"/>
                  </a:lnTo>
                  <a:lnTo>
                    <a:pt x="110690" y="100992"/>
                  </a:lnTo>
                  <a:lnTo>
                    <a:pt x="142386" y="117043"/>
                  </a:lnTo>
                  <a:lnTo>
                    <a:pt x="176603" y="1263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716767" y="273740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0" y="0"/>
                  </a:moveTo>
                  <a:lnTo>
                    <a:pt x="3119" y="52051"/>
                  </a:lnTo>
                  <a:lnTo>
                    <a:pt x="8333" y="101990"/>
                  </a:lnTo>
                  <a:lnTo>
                    <a:pt x="12997" y="152662"/>
                  </a:lnTo>
                  <a:lnTo>
                    <a:pt x="18669" y="212130"/>
                  </a:lnTo>
                  <a:lnTo>
                    <a:pt x="23469" y="267964"/>
                  </a:lnTo>
                  <a:lnTo>
                    <a:pt x="29982" y="328752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643067" y="431668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10528"/>
                  </a:moveTo>
                  <a:lnTo>
                    <a:pt x="140900" y="3293"/>
                  </a:lnTo>
                  <a:lnTo>
                    <a:pt x="81558" y="650"/>
                  </a:lnTo>
                  <a:lnTo>
                    <a:pt x="37033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811523" y="470561"/>
              <a:ext cx="115814" cy="150621"/>
            </a:xfrm>
            <a:custGeom>
              <a:avLst/>
              <a:gdLst/>
              <a:ahLst/>
              <a:cxnLst/>
              <a:rect l="0" t="0" r="0" b="0"/>
              <a:pathLst>
                <a:path w="115814" h="150621">
                  <a:moveTo>
                    <a:pt x="0" y="76920"/>
                  </a:moveTo>
                  <a:lnTo>
                    <a:pt x="58617" y="76920"/>
                  </a:lnTo>
                  <a:lnTo>
                    <a:pt x="79085" y="70681"/>
                  </a:lnTo>
                  <a:lnTo>
                    <a:pt x="87818" y="65742"/>
                  </a:lnTo>
                  <a:lnTo>
                    <a:pt x="100641" y="50895"/>
                  </a:lnTo>
                  <a:lnTo>
                    <a:pt x="105699" y="42023"/>
                  </a:lnTo>
                  <a:lnTo>
                    <a:pt x="106731" y="33768"/>
                  </a:lnTo>
                  <a:lnTo>
                    <a:pt x="101638" y="18357"/>
                  </a:lnTo>
                  <a:lnTo>
                    <a:pt x="88456" y="6829"/>
                  </a:lnTo>
                  <a:lnTo>
                    <a:pt x="80028" y="2117"/>
                  </a:lnTo>
                  <a:lnTo>
                    <a:pt x="61304" y="0"/>
                  </a:lnTo>
                  <a:lnTo>
                    <a:pt x="42454" y="4129"/>
                  </a:lnTo>
                  <a:lnTo>
                    <a:pt x="26278" y="13763"/>
                  </a:lnTo>
                  <a:lnTo>
                    <a:pt x="14409" y="28963"/>
                  </a:lnTo>
                  <a:lnTo>
                    <a:pt x="9606" y="37930"/>
                  </a:lnTo>
                  <a:lnTo>
                    <a:pt x="7389" y="57252"/>
                  </a:lnTo>
                  <a:lnTo>
                    <a:pt x="15497" y="98252"/>
                  </a:lnTo>
                  <a:lnTo>
                    <a:pt x="30588" y="124055"/>
                  </a:lnTo>
                  <a:lnTo>
                    <a:pt x="46350" y="136084"/>
                  </a:lnTo>
                  <a:lnTo>
                    <a:pt x="66224" y="144159"/>
                  </a:lnTo>
                  <a:lnTo>
                    <a:pt x="115813" y="1506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990507" y="421139"/>
              <a:ext cx="105286" cy="175625"/>
            </a:xfrm>
            <a:custGeom>
              <a:avLst/>
              <a:gdLst/>
              <a:ahLst/>
              <a:cxnLst/>
              <a:rect l="0" t="0" r="0" b="0"/>
              <a:pathLst>
                <a:path w="105286" h="175625">
                  <a:moveTo>
                    <a:pt x="0" y="105285"/>
                  </a:moveTo>
                  <a:lnTo>
                    <a:pt x="19129" y="157990"/>
                  </a:lnTo>
                  <a:lnTo>
                    <a:pt x="31924" y="175624"/>
                  </a:lnTo>
                  <a:lnTo>
                    <a:pt x="17362" y="144184"/>
                  </a:lnTo>
                  <a:lnTo>
                    <a:pt x="12553" y="109272"/>
                  </a:lnTo>
                  <a:lnTo>
                    <a:pt x="16718" y="74881"/>
                  </a:lnTo>
                  <a:lnTo>
                    <a:pt x="28487" y="56287"/>
                  </a:lnTo>
                  <a:lnTo>
                    <a:pt x="45417" y="4139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443666" y="305326"/>
              <a:ext cx="20625" cy="305327"/>
            </a:xfrm>
            <a:custGeom>
              <a:avLst/>
              <a:gdLst/>
              <a:ahLst/>
              <a:cxnLst/>
              <a:rect l="0" t="0" r="0" b="0"/>
              <a:pathLst>
                <a:path w="20625" h="305327">
                  <a:moveTo>
                    <a:pt x="10095" y="0"/>
                  </a:moveTo>
                  <a:lnTo>
                    <a:pt x="1030" y="58617"/>
                  </a:lnTo>
                  <a:lnTo>
                    <a:pt x="0" y="110175"/>
                  </a:lnTo>
                  <a:lnTo>
                    <a:pt x="5285" y="164316"/>
                  </a:lnTo>
                  <a:lnTo>
                    <a:pt x="10315" y="226606"/>
                  </a:lnTo>
                  <a:lnTo>
                    <a:pt x="18241" y="277732"/>
                  </a:lnTo>
                  <a:lnTo>
                    <a:pt x="20624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316891" y="400082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51111" y="0"/>
                  </a:lnTo>
                  <a:lnTo>
                    <a:pt x="91980" y="5590"/>
                  </a:lnTo>
                  <a:lnTo>
                    <a:pt x="37579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516607" y="473782"/>
              <a:ext cx="116762" cy="128634"/>
            </a:xfrm>
            <a:custGeom>
              <a:avLst/>
              <a:gdLst/>
              <a:ahLst/>
              <a:cxnLst/>
              <a:rect l="0" t="0" r="0" b="0"/>
              <a:pathLst>
                <a:path w="116762" h="128634">
                  <a:moveTo>
                    <a:pt x="74025" y="10528"/>
                  </a:moveTo>
                  <a:lnTo>
                    <a:pt x="57257" y="4939"/>
                  </a:lnTo>
                  <a:lnTo>
                    <a:pt x="39666" y="8434"/>
                  </a:lnTo>
                  <a:lnTo>
                    <a:pt x="21320" y="18956"/>
                  </a:lnTo>
                  <a:lnTo>
                    <a:pt x="5367" y="35331"/>
                  </a:lnTo>
                  <a:lnTo>
                    <a:pt x="1347" y="45781"/>
                  </a:lnTo>
                  <a:lnTo>
                    <a:pt x="0" y="69870"/>
                  </a:lnTo>
                  <a:lnTo>
                    <a:pt x="11407" y="104150"/>
                  </a:lnTo>
                  <a:lnTo>
                    <a:pt x="26308" y="119598"/>
                  </a:lnTo>
                  <a:lnTo>
                    <a:pt x="35195" y="125356"/>
                  </a:lnTo>
                  <a:lnTo>
                    <a:pt x="54428" y="128633"/>
                  </a:lnTo>
                  <a:lnTo>
                    <a:pt x="64469" y="127869"/>
                  </a:lnTo>
                  <a:lnTo>
                    <a:pt x="81866" y="120782"/>
                  </a:lnTo>
                  <a:lnTo>
                    <a:pt x="97397" y="108663"/>
                  </a:lnTo>
                  <a:lnTo>
                    <a:pt x="112099" y="91578"/>
                  </a:lnTo>
                  <a:lnTo>
                    <a:pt x="115785" y="80939"/>
                  </a:lnTo>
                  <a:lnTo>
                    <a:pt x="116761" y="56640"/>
                  </a:lnTo>
                  <a:lnTo>
                    <a:pt x="105145" y="22241"/>
                  </a:lnTo>
                  <a:lnTo>
                    <a:pt x="96434" y="9885"/>
                  </a:lnTo>
                  <a:lnTo>
                    <a:pt x="8455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895958" y="284269"/>
              <a:ext cx="21059" cy="336913"/>
            </a:xfrm>
            <a:custGeom>
              <a:avLst/>
              <a:gdLst/>
              <a:ahLst/>
              <a:cxnLst/>
              <a:rect l="0" t="0" r="0" b="0"/>
              <a:pathLst>
                <a:path w="21059" h="336913">
                  <a:moveTo>
                    <a:pt x="1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5590" y="164316"/>
                  </a:lnTo>
                  <a:lnTo>
                    <a:pt x="16790" y="226606"/>
                  </a:lnTo>
                  <a:lnTo>
                    <a:pt x="20215" y="283971"/>
                  </a:lnTo>
                  <a:lnTo>
                    <a:pt x="21058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966476" y="462927"/>
              <a:ext cx="203224" cy="136953"/>
            </a:xfrm>
            <a:custGeom>
              <a:avLst/>
              <a:gdLst/>
              <a:ahLst/>
              <a:cxnLst/>
              <a:rect l="0" t="0" r="0" b="0"/>
              <a:pathLst>
                <a:path w="203224" h="136953">
                  <a:moveTo>
                    <a:pt x="108467" y="74026"/>
                  </a:moveTo>
                  <a:lnTo>
                    <a:pt x="88223" y="30063"/>
                  </a:lnTo>
                  <a:lnTo>
                    <a:pt x="69063" y="5368"/>
                  </a:lnTo>
                  <a:lnTo>
                    <a:pt x="61140" y="1348"/>
                  </a:lnTo>
                  <a:lnTo>
                    <a:pt x="42979" y="0"/>
                  </a:lnTo>
                  <a:lnTo>
                    <a:pt x="26328" y="6421"/>
                  </a:lnTo>
                  <a:lnTo>
                    <a:pt x="18613" y="11408"/>
                  </a:lnTo>
                  <a:lnTo>
                    <a:pt x="6920" y="26309"/>
                  </a:lnTo>
                  <a:lnTo>
                    <a:pt x="2165" y="35195"/>
                  </a:lnTo>
                  <a:lnTo>
                    <a:pt x="0" y="54428"/>
                  </a:lnTo>
                  <a:lnTo>
                    <a:pt x="8143" y="100960"/>
                  </a:lnTo>
                  <a:lnTo>
                    <a:pt x="23239" y="130230"/>
                  </a:lnTo>
                  <a:lnTo>
                    <a:pt x="30592" y="134892"/>
                  </a:lnTo>
                  <a:lnTo>
                    <a:pt x="48119" y="136952"/>
                  </a:lnTo>
                  <a:lnTo>
                    <a:pt x="64488" y="130849"/>
                  </a:lnTo>
                  <a:lnTo>
                    <a:pt x="72129" y="125946"/>
                  </a:lnTo>
                  <a:lnTo>
                    <a:pt x="83738" y="108020"/>
                  </a:lnTo>
                  <a:lnTo>
                    <a:pt x="100722" y="63973"/>
                  </a:lnTo>
                  <a:lnTo>
                    <a:pt x="103304" y="61475"/>
                  </a:lnTo>
                  <a:lnTo>
                    <a:pt x="105025" y="64489"/>
                  </a:lnTo>
                  <a:lnTo>
                    <a:pt x="109277" y="79146"/>
                  </a:lnTo>
                  <a:lnTo>
                    <a:pt x="118965" y="97358"/>
                  </a:lnTo>
                  <a:lnTo>
                    <a:pt x="134190" y="110912"/>
                  </a:lnTo>
                  <a:lnTo>
                    <a:pt x="143163" y="116164"/>
                  </a:lnTo>
                  <a:lnTo>
                    <a:pt x="162492" y="118880"/>
                  </a:lnTo>
                  <a:lnTo>
                    <a:pt x="180441" y="116188"/>
                  </a:lnTo>
                  <a:lnTo>
                    <a:pt x="203223" y="105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163122" y="453218"/>
              <a:ext cx="132920" cy="145994"/>
            </a:xfrm>
            <a:custGeom>
              <a:avLst/>
              <a:gdLst/>
              <a:ahLst/>
              <a:cxnLst/>
              <a:rect l="0" t="0" r="0" b="0"/>
              <a:pathLst>
                <a:path w="132920" h="145994">
                  <a:moveTo>
                    <a:pt x="17106" y="41621"/>
                  </a:moveTo>
                  <a:lnTo>
                    <a:pt x="11516" y="58388"/>
                  </a:lnTo>
                  <a:lnTo>
                    <a:pt x="14789" y="111137"/>
                  </a:lnTo>
                  <a:lnTo>
                    <a:pt x="15250" y="145536"/>
                  </a:lnTo>
                  <a:lnTo>
                    <a:pt x="13528" y="145993"/>
                  </a:lnTo>
                  <a:lnTo>
                    <a:pt x="8497" y="137141"/>
                  </a:lnTo>
                  <a:lnTo>
                    <a:pt x="257" y="110088"/>
                  </a:lnTo>
                  <a:lnTo>
                    <a:pt x="0" y="52849"/>
                  </a:lnTo>
                  <a:lnTo>
                    <a:pt x="5994" y="26724"/>
                  </a:lnTo>
                  <a:lnTo>
                    <a:pt x="16457" y="7314"/>
                  </a:lnTo>
                  <a:lnTo>
                    <a:pt x="23692" y="2372"/>
                  </a:lnTo>
                  <a:lnTo>
                    <a:pt x="41089" y="0"/>
                  </a:lnTo>
                  <a:lnTo>
                    <a:pt x="60520" y="9085"/>
                  </a:lnTo>
                  <a:lnTo>
                    <a:pt x="70615" y="16421"/>
                  </a:lnTo>
                  <a:lnTo>
                    <a:pt x="84952" y="37050"/>
                  </a:lnTo>
                  <a:lnTo>
                    <a:pt x="102719" y="68732"/>
                  </a:lnTo>
                  <a:lnTo>
                    <a:pt x="119682" y="96057"/>
                  </a:lnTo>
                  <a:lnTo>
                    <a:pt x="132919" y="1363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334477" y="217054"/>
              <a:ext cx="140550" cy="399238"/>
            </a:xfrm>
            <a:custGeom>
              <a:avLst/>
              <a:gdLst/>
              <a:ahLst/>
              <a:cxnLst/>
              <a:rect l="0" t="0" r="0" b="0"/>
              <a:pathLst>
                <a:path w="140550" h="399238">
                  <a:moveTo>
                    <a:pt x="77378" y="340956"/>
                  </a:moveTo>
                  <a:lnTo>
                    <a:pt x="77378" y="282339"/>
                  </a:lnTo>
                  <a:lnTo>
                    <a:pt x="71139" y="261871"/>
                  </a:lnTo>
                  <a:lnTo>
                    <a:pt x="66199" y="253138"/>
                  </a:lnTo>
                  <a:lnTo>
                    <a:pt x="58227" y="248485"/>
                  </a:lnTo>
                  <a:lnTo>
                    <a:pt x="36891" y="246436"/>
                  </a:lnTo>
                  <a:lnTo>
                    <a:pt x="28160" y="249866"/>
                  </a:lnTo>
                  <a:lnTo>
                    <a:pt x="15339" y="263037"/>
                  </a:lnTo>
                  <a:lnTo>
                    <a:pt x="1544" y="290183"/>
                  </a:lnTo>
                  <a:lnTo>
                    <a:pt x="0" y="313321"/>
                  </a:lnTo>
                  <a:lnTo>
                    <a:pt x="8541" y="360714"/>
                  </a:lnTo>
                  <a:lnTo>
                    <a:pt x="23706" y="387624"/>
                  </a:lnTo>
                  <a:lnTo>
                    <a:pt x="32238" y="393125"/>
                  </a:lnTo>
                  <a:lnTo>
                    <a:pt x="54196" y="399237"/>
                  </a:lnTo>
                  <a:lnTo>
                    <a:pt x="64263" y="396188"/>
                  </a:lnTo>
                  <a:lnTo>
                    <a:pt x="81687" y="380321"/>
                  </a:lnTo>
                  <a:lnTo>
                    <a:pt x="99062" y="350670"/>
                  </a:lnTo>
                  <a:lnTo>
                    <a:pt x="119112" y="290401"/>
                  </a:lnTo>
                  <a:lnTo>
                    <a:pt x="126788" y="251107"/>
                  </a:lnTo>
                  <a:lnTo>
                    <a:pt x="129062" y="202420"/>
                  </a:lnTo>
                  <a:lnTo>
                    <a:pt x="129736" y="147830"/>
                  </a:lnTo>
                  <a:lnTo>
                    <a:pt x="126817" y="93441"/>
                  </a:lnTo>
                  <a:lnTo>
                    <a:pt x="115349" y="33141"/>
                  </a:lnTo>
                  <a:lnTo>
                    <a:pt x="99677" y="1487"/>
                  </a:lnTo>
                  <a:lnTo>
                    <a:pt x="94584" y="0"/>
                  </a:lnTo>
                  <a:lnTo>
                    <a:pt x="90018" y="3687"/>
                  </a:lnTo>
                  <a:lnTo>
                    <a:pt x="85805" y="10825"/>
                  </a:lnTo>
                  <a:lnTo>
                    <a:pt x="79875" y="43228"/>
                  </a:lnTo>
                  <a:lnTo>
                    <a:pt x="85107" y="105674"/>
                  </a:lnTo>
                  <a:lnTo>
                    <a:pt x="88246" y="160498"/>
                  </a:lnTo>
                  <a:lnTo>
                    <a:pt x="102315" y="218482"/>
                  </a:lnTo>
                  <a:lnTo>
                    <a:pt x="117522" y="268403"/>
                  </a:lnTo>
                  <a:lnTo>
                    <a:pt x="133141" y="326494"/>
                  </a:lnTo>
                  <a:lnTo>
                    <a:pt x="140549" y="3830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2105699" y="1316062"/>
            <a:ext cx="1486140" cy="481560"/>
            <a:chOff x="2105699" y="1316062"/>
            <a:chExt cx="1486140" cy="481560"/>
          </a:xfrm>
        </p:grpSpPr>
        <p:sp>
          <p:nvSpPr>
            <p:cNvPr id="45" name="Freeform 44"/>
            <p:cNvSpPr/>
            <p:nvPr/>
          </p:nvSpPr>
          <p:spPr>
            <a:xfrm>
              <a:off x="2105699" y="1503069"/>
              <a:ext cx="210571" cy="100282"/>
            </a:xfrm>
            <a:custGeom>
              <a:avLst/>
              <a:gdLst/>
              <a:ahLst/>
              <a:cxnLst/>
              <a:rect l="0" t="0" r="0" b="0"/>
              <a:pathLst>
                <a:path w="210571" h="100282">
                  <a:moveTo>
                    <a:pt x="0" y="86734"/>
                  </a:moveTo>
                  <a:lnTo>
                    <a:pt x="16768" y="97912"/>
                  </a:lnTo>
                  <a:lnTo>
                    <a:pt x="34358" y="100281"/>
                  </a:lnTo>
                  <a:lnTo>
                    <a:pt x="43963" y="99274"/>
                  </a:lnTo>
                  <a:lnTo>
                    <a:pt x="51535" y="95094"/>
                  </a:lnTo>
                  <a:lnTo>
                    <a:pt x="63069" y="81091"/>
                  </a:lnTo>
                  <a:lnTo>
                    <a:pt x="87421" y="23067"/>
                  </a:lnTo>
                  <a:lnTo>
                    <a:pt x="100855" y="8525"/>
                  </a:lnTo>
                  <a:lnTo>
                    <a:pt x="109351" y="3009"/>
                  </a:lnTo>
                  <a:lnTo>
                    <a:pt x="131269" y="0"/>
                  </a:lnTo>
                  <a:lnTo>
                    <a:pt x="154268" y="3732"/>
                  </a:lnTo>
                  <a:lnTo>
                    <a:pt x="180370" y="18987"/>
                  </a:lnTo>
                  <a:lnTo>
                    <a:pt x="210570" y="446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454283" y="1333955"/>
              <a:ext cx="230484" cy="463667"/>
            </a:xfrm>
            <a:custGeom>
              <a:avLst/>
              <a:gdLst/>
              <a:ahLst/>
              <a:cxnLst/>
              <a:rect l="0" t="0" r="0" b="0"/>
              <a:pathLst>
                <a:path w="230484" h="463667">
                  <a:moveTo>
                    <a:pt x="198898" y="87392"/>
                  </a:moveTo>
                  <a:lnTo>
                    <a:pt x="184244" y="43429"/>
                  </a:lnTo>
                  <a:lnTo>
                    <a:pt x="171328" y="26519"/>
                  </a:lnTo>
                  <a:lnTo>
                    <a:pt x="153889" y="12374"/>
                  </a:lnTo>
                  <a:lnTo>
                    <a:pt x="134440" y="2188"/>
                  </a:lnTo>
                  <a:lnTo>
                    <a:pt x="114098" y="0"/>
                  </a:lnTo>
                  <a:lnTo>
                    <a:pt x="94529" y="4097"/>
                  </a:lnTo>
                  <a:lnTo>
                    <a:pt x="62902" y="25792"/>
                  </a:lnTo>
                  <a:lnTo>
                    <a:pt x="49548" y="40127"/>
                  </a:lnTo>
                  <a:lnTo>
                    <a:pt x="16632" y="99562"/>
                  </a:lnTo>
                  <a:lnTo>
                    <a:pt x="4643" y="138051"/>
                  </a:lnTo>
                  <a:lnTo>
                    <a:pt x="0" y="192978"/>
                  </a:lnTo>
                  <a:lnTo>
                    <a:pt x="4671" y="248888"/>
                  </a:lnTo>
                  <a:lnTo>
                    <a:pt x="9624" y="303823"/>
                  </a:lnTo>
                  <a:lnTo>
                    <a:pt x="18684" y="338693"/>
                  </a:lnTo>
                  <a:lnTo>
                    <a:pt x="55517" y="401955"/>
                  </a:lnTo>
                  <a:lnTo>
                    <a:pt x="90170" y="441219"/>
                  </a:lnTo>
                  <a:lnTo>
                    <a:pt x="116770" y="457132"/>
                  </a:lnTo>
                  <a:lnTo>
                    <a:pt x="152467" y="463666"/>
                  </a:lnTo>
                  <a:lnTo>
                    <a:pt x="175922" y="458956"/>
                  </a:lnTo>
                  <a:lnTo>
                    <a:pt x="205738" y="443150"/>
                  </a:lnTo>
                  <a:lnTo>
                    <a:pt x="230483" y="4243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717621" y="1598068"/>
              <a:ext cx="198773" cy="188014"/>
            </a:xfrm>
            <a:custGeom>
              <a:avLst/>
              <a:gdLst/>
              <a:ahLst/>
              <a:cxnLst/>
              <a:rect l="0" t="0" r="0" b="0"/>
              <a:pathLst>
                <a:path w="198773" h="188014">
                  <a:moveTo>
                    <a:pt x="125073" y="118077"/>
                  </a:moveTo>
                  <a:lnTo>
                    <a:pt x="119484" y="59460"/>
                  </a:lnTo>
                  <a:lnTo>
                    <a:pt x="104829" y="24670"/>
                  </a:lnTo>
                  <a:lnTo>
                    <a:pt x="89170" y="9102"/>
                  </a:lnTo>
                  <a:lnTo>
                    <a:pt x="80080" y="3313"/>
                  </a:lnTo>
                  <a:lnTo>
                    <a:pt x="60622" y="0"/>
                  </a:lnTo>
                  <a:lnTo>
                    <a:pt x="50520" y="754"/>
                  </a:lnTo>
                  <a:lnTo>
                    <a:pt x="33057" y="7832"/>
                  </a:lnTo>
                  <a:lnTo>
                    <a:pt x="25124" y="12995"/>
                  </a:lnTo>
                  <a:lnTo>
                    <a:pt x="13191" y="28090"/>
                  </a:lnTo>
                  <a:lnTo>
                    <a:pt x="5158" y="47667"/>
                  </a:lnTo>
                  <a:lnTo>
                    <a:pt x="0" y="98363"/>
                  </a:lnTo>
                  <a:lnTo>
                    <a:pt x="4571" y="153437"/>
                  </a:lnTo>
                  <a:lnTo>
                    <a:pt x="13415" y="175126"/>
                  </a:lnTo>
                  <a:lnTo>
                    <a:pt x="19049" y="184186"/>
                  </a:lnTo>
                  <a:lnTo>
                    <a:pt x="26314" y="187886"/>
                  </a:lnTo>
                  <a:lnTo>
                    <a:pt x="34667" y="188013"/>
                  </a:lnTo>
                  <a:lnTo>
                    <a:pt x="43745" y="185758"/>
                  </a:lnTo>
                  <a:lnTo>
                    <a:pt x="50967" y="179575"/>
                  </a:lnTo>
                  <a:lnTo>
                    <a:pt x="70964" y="139150"/>
                  </a:lnTo>
                  <a:lnTo>
                    <a:pt x="86179" y="97023"/>
                  </a:lnTo>
                  <a:lnTo>
                    <a:pt x="85978" y="54690"/>
                  </a:lnTo>
                  <a:lnTo>
                    <a:pt x="87311" y="54762"/>
                  </a:lnTo>
                  <a:lnTo>
                    <a:pt x="126111" y="117696"/>
                  </a:lnTo>
                  <a:lnTo>
                    <a:pt x="140742" y="130776"/>
                  </a:lnTo>
                  <a:lnTo>
                    <a:pt x="167540" y="143546"/>
                  </a:lnTo>
                  <a:lnTo>
                    <a:pt x="198772" y="1496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926922" y="1579808"/>
              <a:ext cx="157928" cy="158740"/>
            </a:xfrm>
            <a:custGeom>
              <a:avLst/>
              <a:gdLst/>
              <a:ahLst/>
              <a:cxnLst/>
              <a:rect l="0" t="0" r="0" b="0"/>
              <a:pathLst>
                <a:path w="157928" h="158740">
                  <a:moveTo>
                    <a:pt x="0" y="41580"/>
                  </a:moveTo>
                  <a:lnTo>
                    <a:pt x="11453" y="98844"/>
                  </a:lnTo>
                  <a:lnTo>
                    <a:pt x="25858" y="158739"/>
                  </a:lnTo>
                  <a:lnTo>
                    <a:pt x="25428" y="158290"/>
                  </a:lnTo>
                  <a:lnTo>
                    <a:pt x="14397" y="113578"/>
                  </a:lnTo>
                  <a:lnTo>
                    <a:pt x="11293" y="53506"/>
                  </a:lnTo>
                  <a:lnTo>
                    <a:pt x="13208" y="26993"/>
                  </a:lnTo>
                  <a:lnTo>
                    <a:pt x="21858" y="7411"/>
                  </a:lnTo>
                  <a:lnTo>
                    <a:pt x="29780" y="2423"/>
                  </a:lnTo>
                  <a:lnTo>
                    <a:pt x="51060" y="0"/>
                  </a:lnTo>
                  <a:lnTo>
                    <a:pt x="69877" y="5943"/>
                  </a:lnTo>
                  <a:lnTo>
                    <a:pt x="86038" y="17552"/>
                  </a:lnTo>
                  <a:lnTo>
                    <a:pt x="115478" y="56721"/>
                  </a:lnTo>
                  <a:lnTo>
                    <a:pt x="142459" y="113331"/>
                  </a:lnTo>
                  <a:lnTo>
                    <a:pt x="157927" y="1468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130204" y="1567300"/>
              <a:ext cx="186273" cy="177436"/>
            </a:xfrm>
            <a:custGeom>
              <a:avLst/>
              <a:gdLst/>
              <a:ahLst/>
              <a:cxnLst/>
              <a:rect l="0" t="0" r="0" b="0"/>
              <a:pathLst>
                <a:path w="186273" h="177436">
                  <a:moveTo>
                    <a:pt x="112573" y="106731"/>
                  </a:moveTo>
                  <a:lnTo>
                    <a:pt x="97919" y="48114"/>
                  </a:lnTo>
                  <a:lnTo>
                    <a:pt x="82234" y="18913"/>
                  </a:lnTo>
                  <a:lnTo>
                    <a:pt x="66334" y="6089"/>
                  </a:lnTo>
                  <a:lnTo>
                    <a:pt x="57180" y="1032"/>
                  </a:lnTo>
                  <a:lnTo>
                    <a:pt x="47569" y="0"/>
                  </a:lnTo>
                  <a:lnTo>
                    <a:pt x="27530" y="5093"/>
                  </a:lnTo>
                  <a:lnTo>
                    <a:pt x="13165" y="18274"/>
                  </a:lnTo>
                  <a:lnTo>
                    <a:pt x="7696" y="26703"/>
                  </a:lnTo>
                  <a:lnTo>
                    <a:pt x="0" y="66511"/>
                  </a:lnTo>
                  <a:lnTo>
                    <a:pt x="5805" y="122789"/>
                  </a:lnTo>
                  <a:lnTo>
                    <a:pt x="16077" y="156722"/>
                  </a:lnTo>
                  <a:lnTo>
                    <a:pt x="27182" y="174183"/>
                  </a:lnTo>
                  <a:lnTo>
                    <a:pt x="34589" y="177435"/>
                  </a:lnTo>
                  <a:lnTo>
                    <a:pt x="43036" y="177264"/>
                  </a:lnTo>
                  <a:lnTo>
                    <a:pt x="52177" y="174809"/>
                  </a:lnTo>
                  <a:lnTo>
                    <a:pt x="68573" y="162724"/>
                  </a:lnTo>
                  <a:lnTo>
                    <a:pt x="82489" y="145655"/>
                  </a:lnTo>
                  <a:lnTo>
                    <a:pt x="104827" y="95782"/>
                  </a:lnTo>
                  <a:lnTo>
                    <a:pt x="108579" y="92413"/>
                  </a:lnTo>
                  <a:lnTo>
                    <a:pt x="112250" y="93676"/>
                  </a:lnTo>
                  <a:lnTo>
                    <a:pt x="115867" y="98028"/>
                  </a:lnTo>
                  <a:lnTo>
                    <a:pt x="132418" y="136294"/>
                  </a:lnTo>
                  <a:lnTo>
                    <a:pt x="148299" y="153405"/>
                  </a:lnTo>
                  <a:lnTo>
                    <a:pt x="163936" y="162570"/>
                  </a:lnTo>
                  <a:lnTo>
                    <a:pt x="186272" y="1699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319769" y="1316062"/>
              <a:ext cx="49351" cy="410612"/>
            </a:xfrm>
            <a:custGeom>
              <a:avLst/>
              <a:gdLst/>
              <a:ahLst/>
              <a:cxnLst/>
              <a:rect l="0" t="0" r="0" b="0"/>
              <a:pathLst>
                <a:path w="49351" h="410612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8353" y="127234"/>
                  </a:lnTo>
                  <a:lnTo>
                    <a:pt x="18095" y="189777"/>
                  </a:lnTo>
                  <a:lnTo>
                    <a:pt x="25271" y="252762"/>
                  </a:lnTo>
                  <a:lnTo>
                    <a:pt x="30517" y="309639"/>
                  </a:lnTo>
                  <a:lnTo>
                    <a:pt x="42770" y="370779"/>
                  </a:lnTo>
                  <a:lnTo>
                    <a:pt x="4935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439655" y="1516103"/>
              <a:ext cx="152184" cy="231628"/>
            </a:xfrm>
            <a:custGeom>
              <a:avLst/>
              <a:gdLst/>
              <a:ahLst/>
              <a:cxnLst/>
              <a:rect l="0" t="0" r="0" b="0"/>
              <a:pathLst>
                <a:path w="152184" h="231628">
                  <a:moveTo>
                    <a:pt x="87391" y="0"/>
                  </a:moveTo>
                  <a:lnTo>
                    <a:pt x="43429" y="20244"/>
                  </a:lnTo>
                  <a:lnTo>
                    <a:pt x="18733" y="39403"/>
                  </a:lnTo>
                  <a:lnTo>
                    <a:pt x="2188" y="65488"/>
                  </a:lnTo>
                  <a:lnTo>
                    <a:pt x="0" y="85258"/>
                  </a:lnTo>
                  <a:lnTo>
                    <a:pt x="1054" y="95443"/>
                  </a:lnTo>
                  <a:lnTo>
                    <a:pt x="6437" y="102233"/>
                  </a:lnTo>
                  <a:lnTo>
                    <a:pt x="24895" y="109778"/>
                  </a:lnTo>
                  <a:lnTo>
                    <a:pt x="45577" y="110012"/>
                  </a:lnTo>
                  <a:lnTo>
                    <a:pt x="105195" y="107077"/>
                  </a:lnTo>
                  <a:lnTo>
                    <a:pt x="128059" y="111151"/>
                  </a:lnTo>
                  <a:lnTo>
                    <a:pt x="136730" y="116215"/>
                  </a:lnTo>
                  <a:lnTo>
                    <a:pt x="149484" y="131200"/>
                  </a:lnTo>
                  <a:lnTo>
                    <a:pt x="152183" y="140109"/>
                  </a:lnTo>
                  <a:lnTo>
                    <a:pt x="152062" y="159367"/>
                  </a:lnTo>
                  <a:lnTo>
                    <a:pt x="146883" y="168246"/>
                  </a:lnTo>
                  <a:lnTo>
                    <a:pt x="128650" y="184350"/>
                  </a:lnTo>
                  <a:lnTo>
                    <a:pt x="66259" y="213318"/>
                  </a:lnTo>
                  <a:lnTo>
                    <a:pt x="13692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2158342" y="2084642"/>
            <a:ext cx="1616499" cy="368498"/>
            <a:chOff x="2158342" y="2084642"/>
            <a:chExt cx="1616499" cy="368498"/>
          </a:xfrm>
        </p:grpSpPr>
        <p:sp>
          <p:nvSpPr>
            <p:cNvPr id="53" name="Freeform 52"/>
            <p:cNvSpPr/>
            <p:nvPr/>
          </p:nvSpPr>
          <p:spPr>
            <a:xfrm>
              <a:off x="2158342" y="2210080"/>
              <a:ext cx="231628" cy="93181"/>
            </a:xfrm>
            <a:custGeom>
              <a:avLst/>
              <a:gdLst/>
              <a:ahLst/>
              <a:cxnLst/>
              <a:rect l="0" t="0" r="0" b="0"/>
              <a:pathLst>
                <a:path w="231628" h="93181">
                  <a:moveTo>
                    <a:pt x="0" y="11433"/>
                  </a:moveTo>
                  <a:lnTo>
                    <a:pt x="14572" y="54124"/>
                  </a:lnTo>
                  <a:lnTo>
                    <a:pt x="27533" y="73690"/>
                  </a:lnTo>
                  <a:lnTo>
                    <a:pt x="44992" y="90185"/>
                  </a:lnTo>
                  <a:lnTo>
                    <a:pt x="53391" y="93180"/>
                  </a:lnTo>
                  <a:lnTo>
                    <a:pt x="61330" y="92837"/>
                  </a:lnTo>
                  <a:lnTo>
                    <a:pt x="76391" y="86217"/>
                  </a:lnTo>
                  <a:lnTo>
                    <a:pt x="90883" y="75476"/>
                  </a:lnTo>
                  <a:lnTo>
                    <a:pt x="131975" y="13207"/>
                  </a:lnTo>
                  <a:lnTo>
                    <a:pt x="149902" y="1303"/>
                  </a:lnTo>
                  <a:lnTo>
                    <a:pt x="158426" y="0"/>
                  </a:lnTo>
                  <a:lnTo>
                    <a:pt x="166449" y="1471"/>
                  </a:lnTo>
                  <a:lnTo>
                    <a:pt x="181602" y="9345"/>
                  </a:lnTo>
                  <a:lnTo>
                    <a:pt x="203286" y="28101"/>
                  </a:lnTo>
                  <a:lnTo>
                    <a:pt x="231627" y="640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526839" y="2126756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42114" y="294798"/>
                  </a:moveTo>
                  <a:lnTo>
                    <a:pt x="42114" y="245867"/>
                  </a:lnTo>
                  <a:lnTo>
                    <a:pt x="36525" y="186737"/>
                  </a:lnTo>
                  <a:lnTo>
                    <a:pt x="33049" y="138518"/>
                  </a:lnTo>
                  <a:lnTo>
                    <a:pt x="26430" y="87186"/>
                  </a:lnTo>
                  <a:lnTo>
                    <a:pt x="10312" y="2595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432082" y="2109366"/>
              <a:ext cx="288467" cy="340884"/>
            </a:xfrm>
            <a:custGeom>
              <a:avLst/>
              <a:gdLst/>
              <a:ahLst/>
              <a:cxnLst/>
              <a:rect l="0" t="0" r="0" b="0"/>
              <a:pathLst>
                <a:path w="288467" h="340884">
                  <a:moveTo>
                    <a:pt x="0" y="59504"/>
                  </a:moveTo>
                  <a:lnTo>
                    <a:pt x="11179" y="42736"/>
                  </a:lnTo>
                  <a:lnTo>
                    <a:pt x="26026" y="31385"/>
                  </a:lnTo>
                  <a:lnTo>
                    <a:pt x="69458" y="4762"/>
                  </a:lnTo>
                  <a:lnTo>
                    <a:pt x="111568" y="0"/>
                  </a:lnTo>
                  <a:lnTo>
                    <a:pt x="154200" y="6648"/>
                  </a:lnTo>
                  <a:lnTo>
                    <a:pt x="182397" y="16905"/>
                  </a:lnTo>
                  <a:lnTo>
                    <a:pt x="204288" y="32382"/>
                  </a:lnTo>
                  <a:lnTo>
                    <a:pt x="260466" y="94601"/>
                  </a:lnTo>
                  <a:lnTo>
                    <a:pt x="273691" y="120726"/>
                  </a:lnTo>
                  <a:lnTo>
                    <a:pt x="288466" y="183972"/>
                  </a:lnTo>
                  <a:lnTo>
                    <a:pt x="287333" y="222465"/>
                  </a:lnTo>
                  <a:lnTo>
                    <a:pt x="279588" y="257917"/>
                  </a:lnTo>
                  <a:lnTo>
                    <a:pt x="258706" y="290649"/>
                  </a:lnTo>
                  <a:lnTo>
                    <a:pt x="224703" y="316984"/>
                  </a:lnTo>
                  <a:lnTo>
                    <a:pt x="190581" y="334016"/>
                  </a:lnTo>
                  <a:lnTo>
                    <a:pt x="147066" y="340883"/>
                  </a:lnTo>
                  <a:lnTo>
                    <a:pt x="120345" y="336249"/>
                  </a:lnTo>
                  <a:lnTo>
                    <a:pt x="73700" y="3227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821637" y="2347854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800580" y="2200455"/>
              <a:ext cx="10529" cy="21059"/>
            </a:xfrm>
            <a:custGeom>
              <a:avLst/>
              <a:gdLst/>
              <a:ahLst/>
              <a:cxnLst/>
              <a:rect l="0" t="0" r="0" b="0"/>
              <a:pathLst>
                <a:path w="10529" h="21059">
                  <a:moveTo>
                    <a:pt x="0" y="2105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937450" y="2116227"/>
              <a:ext cx="63172" cy="336913"/>
            </a:xfrm>
            <a:custGeom>
              <a:avLst/>
              <a:gdLst/>
              <a:ahLst/>
              <a:cxnLst/>
              <a:rect l="0" t="0" r="0" b="0"/>
              <a:pathLst>
                <a:path w="63172" h="336913">
                  <a:moveTo>
                    <a:pt x="0" y="0"/>
                  </a:moveTo>
                  <a:lnTo>
                    <a:pt x="24024" y="63451"/>
                  </a:lnTo>
                  <a:lnTo>
                    <a:pt x="33212" y="121545"/>
                  </a:lnTo>
                  <a:lnTo>
                    <a:pt x="40356" y="178687"/>
                  </a:lnTo>
                  <a:lnTo>
                    <a:pt x="49003" y="231829"/>
                  </a:lnTo>
                  <a:lnTo>
                    <a:pt x="55044" y="289986"/>
                  </a:lnTo>
                  <a:lnTo>
                    <a:pt x="63171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884808" y="2263626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19525" y="8334"/>
                  </a:lnTo>
                  <a:lnTo>
                    <a:pt x="71680" y="9879"/>
                  </a:lnTo>
                  <a:lnTo>
                    <a:pt x="29817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081777" y="2292073"/>
              <a:ext cx="161001" cy="136641"/>
            </a:xfrm>
            <a:custGeom>
              <a:avLst/>
              <a:gdLst/>
              <a:ahLst/>
              <a:cxnLst/>
              <a:rect l="0" t="0" r="0" b="0"/>
              <a:pathLst>
                <a:path w="161001" h="136641">
                  <a:moveTo>
                    <a:pt x="118886" y="34725"/>
                  </a:moveTo>
                  <a:lnTo>
                    <a:pt x="107707" y="17957"/>
                  </a:lnTo>
                  <a:lnTo>
                    <a:pt x="89741" y="6605"/>
                  </a:lnTo>
                  <a:lnTo>
                    <a:pt x="67328" y="0"/>
                  </a:lnTo>
                  <a:lnTo>
                    <a:pt x="45669" y="964"/>
                  </a:lnTo>
                  <a:lnTo>
                    <a:pt x="27463" y="11531"/>
                  </a:lnTo>
                  <a:lnTo>
                    <a:pt x="12743" y="27926"/>
                  </a:lnTo>
                  <a:lnTo>
                    <a:pt x="2301" y="46911"/>
                  </a:lnTo>
                  <a:lnTo>
                    <a:pt x="0" y="67047"/>
                  </a:lnTo>
                  <a:lnTo>
                    <a:pt x="4047" y="87694"/>
                  </a:lnTo>
                  <a:lnTo>
                    <a:pt x="13644" y="108570"/>
                  </a:lnTo>
                  <a:lnTo>
                    <a:pt x="28828" y="123307"/>
                  </a:lnTo>
                  <a:lnTo>
                    <a:pt x="48444" y="132586"/>
                  </a:lnTo>
                  <a:lnTo>
                    <a:pt x="84626" y="136640"/>
                  </a:lnTo>
                  <a:lnTo>
                    <a:pt x="107169" y="133443"/>
                  </a:lnTo>
                  <a:lnTo>
                    <a:pt x="125767" y="125003"/>
                  </a:lnTo>
                  <a:lnTo>
                    <a:pt x="140661" y="113453"/>
                  </a:lnTo>
                  <a:lnTo>
                    <a:pt x="161000" y="873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232248" y="2084642"/>
              <a:ext cx="306970" cy="315856"/>
            </a:xfrm>
            <a:custGeom>
              <a:avLst/>
              <a:gdLst/>
              <a:ahLst/>
              <a:cxnLst/>
              <a:rect l="0" t="0" r="0" b="0"/>
              <a:pathLst>
                <a:path w="306970" h="315856">
                  <a:moveTo>
                    <a:pt x="0" y="0"/>
                  </a:moveTo>
                  <a:lnTo>
                    <a:pt x="5590" y="62093"/>
                  </a:lnTo>
                  <a:lnTo>
                    <a:pt x="17959" y="119543"/>
                  </a:lnTo>
                  <a:lnTo>
                    <a:pt x="31667" y="173352"/>
                  </a:lnTo>
                  <a:lnTo>
                    <a:pt x="45640" y="234024"/>
                  </a:lnTo>
                  <a:lnTo>
                    <a:pt x="57326" y="275644"/>
                  </a:lnTo>
                  <a:lnTo>
                    <a:pt x="53380" y="264946"/>
                  </a:lnTo>
                  <a:lnTo>
                    <a:pt x="47901" y="248775"/>
                  </a:lnTo>
                  <a:lnTo>
                    <a:pt x="47806" y="229890"/>
                  </a:lnTo>
                  <a:lnTo>
                    <a:pt x="57277" y="189170"/>
                  </a:lnTo>
                  <a:lnTo>
                    <a:pt x="62751" y="181095"/>
                  </a:lnTo>
                  <a:lnTo>
                    <a:pt x="78192" y="169004"/>
                  </a:lnTo>
                  <a:lnTo>
                    <a:pt x="86054" y="167652"/>
                  </a:lnTo>
                  <a:lnTo>
                    <a:pt x="93634" y="169090"/>
                  </a:lnTo>
                  <a:lnTo>
                    <a:pt x="101027" y="172388"/>
                  </a:lnTo>
                  <a:lnTo>
                    <a:pt x="112361" y="185411"/>
                  </a:lnTo>
                  <a:lnTo>
                    <a:pt x="138972" y="233643"/>
                  </a:lnTo>
                  <a:lnTo>
                    <a:pt x="151879" y="293446"/>
                  </a:lnTo>
                  <a:lnTo>
                    <a:pt x="153895" y="296236"/>
                  </a:lnTo>
                  <a:lnTo>
                    <a:pt x="155239" y="293417"/>
                  </a:lnTo>
                  <a:lnTo>
                    <a:pt x="159073" y="278976"/>
                  </a:lnTo>
                  <a:lnTo>
                    <a:pt x="168575" y="260860"/>
                  </a:lnTo>
                  <a:lnTo>
                    <a:pt x="183717" y="247349"/>
                  </a:lnTo>
                  <a:lnTo>
                    <a:pt x="239486" y="225292"/>
                  </a:lnTo>
                  <a:lnTo>
                    <a:pt x="271780" y="213112"/>
                  </a:lnTo>
                  <a:lnTo>
                    <a:pt x="288858" y="201561"/>
                  </a:lnTo>
                  <a:lnTo>
                    <a:pt x="301127" y="185509"/>
                  </a:lnTo>
                  <a:lnTo>
                    <a:pt x="306036" y="176315"/>
                  </a:lnTo>
                  <a:lnTo>
                    <a:pt x="306969" y="167846"/>
                  </a:lnTo>
                  <a:lnTo>
                    <a:pt x="301768" y="152197"/>
                  </a:lnTo>
                  <a:lnTo>
                    <a:pt x="285685" y="130233"/>
                  </a:lnTo>
                  <a:lnTo>
                    <a:pt x="266572" y="122222"/>
                  </a:lnTo>
                  <a:lnTo>
                    <a:pt x="254924" y="120086"/>
                  </a:lnTo>
                  <a:lnTo>
                    <a:pt x="235742" y="123952"/>
                  </a:lnTo>
                  <a:lnTo>
                    <a:pt x="204364" y="145497"/>
                  </a:lnTo>
                  <a:lnTo>
                    <a:pt x="188324" y="171012"/>
                  </a:lnTo>
                  <a:lnTo>
                    <a:pt x="181752" y="206388"/>
                  </a:lnTo>
                  <a:lnTo>
                    <a:pt x="185394" y="240916"/>
                  </a:lnTo>
                  <a:lnTo>
                    <a:pt x="193922" y="259542"/>
                  </a:lnTo>
                  <a:lnTo>
                    <a:pt x="218460" y="290564"/>
                  </a:lnTo>
                  <a:lnTo>
                    <a:pt x="244494" y="306541"/>
                  </a:lnTo>
                  <a:lnTo>
                    <a:pt x="305327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611274" y="2147813"/>
              <a:ext cx="163567" cy="221099"/>
            </a:xfrm>
            <a:custGeom>
              <a:avLst/>
              <a:gdLst/>
              <a:ahLst/>
              <a:cxnLst/>
              <a:rect l="0" t="0" r="0" b="0"/>
              <a:pathLst>
                <a:path w="163567" h="221099">
                  <a:moveTo>
                    <a:pt x="94757" y="0"/>
                  </a:moveTo>
                  <a:lnTo>
                    <a:pt x="52065" y="14573"/>
                  </a:lnTo>
                  <a:lnTo>
                    <a:pt x="32499" y="27534"/>
                  </a:lnTo>
                  <a:lnTo>
                    <a:pt x="16004" y="44993"/>
                  </a:lnTo>
                  <a:lnTo>
                    <a:pt x="11839" y="54562"/>
                  </a:lnTo>
                  <a:lnTo>
                    <a:pt x="10331" y="74552"/>
                  </a:lnTo>
                  <a:lnTo>
                    <a:pt x="13907" y="82457"/>
                  </a:lnTo>
                  <a:lnTo>
                    <a:pt x="27238" y="94359"/>
                  </a:lnTo>
                  <a:lnTo>
                    <a:pt x="35706" y="96831"/>
                  </a:lnTo>
                  <a:lnTo>
                    <a:pt x="90360" y="95261"/>
                  </a:lnTo>
                  <a:lnTo>
                    <a:pt x="125040" y="100495"/>
                  </a:lnTo>
                  <a:lnTo>
                    <a:pt x="151953" y="115044"/>
                  </a:lnTo>
                  <a:lnTo>
                    <a:pt x="157454" y="123490"/>
                  </a:lnTo>
                  <a:lnTo>
                    <a:pt x="163566" y="145351"/>
                  </a:lnTo>
                  <a:lnTo>
                    <a:pt x="162856" y="155393"/>
                  </a:lnTo>
                  <a:lnTo>
                    <a:pt x="155829" y="172789"/>
                  </a:lnTo>
                  <a:lnTo>
                    <a:pt x="141787" y="185200"/>
                  </a:lnTo>
                  <a:lnTo>
                    <a:pt x="83736" y="210191"/>
                  </a:lnTo>
                  <a:lnTo>
                    <a:pt x="49377" y="217867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2221513" y="2753801"/>
            <a:ext cx="1211431" cy="487711"/>
            <a:chOff x="2221513" y="2753801"/>
            <a:chExt cx="1211431" cy="487711"/>
          </a:xfrm>
        </p:grpSpPr>
        <p:sp>
          <p:nvSpPr>
            <p:cNvPr id="64" name="Freeform 63"/>
            <p:cNvSpPr/>
            <p:nvPr/>
          </p:nvSpPr>
          <p:spPr>
            <a:xfrm>
              <a:off x="2221513" y="2947979"/>
              <a:ext cx="200042" cy="84426"/>
            </a:xfrm>
            <a:custGeom>
              <a:avLst/>
              <a:gdLst/>
              <a:ahLst/>
              <a:cxnLst/>
              <a:rect l="0" t="0" r="0" b="0"/>
              <a:pathLst>
                <a:path w="200042" h="84426">
                  <a:moveTo>
                    <a:pt x="0" y="0"/>
                  </a:moveTo>
                  <a:lnTo>
                    <a:pt x="19128" y="62258"/>
                  </a:lnTo>
                  <a:lnTo>
                    <a:pt x="30338" y="78753"/>
                  </a:lnTo>
                  <a:lnTo>
                    <a:pt x="37772" y="82917"/>
                  </a:lnTo>
                  <a:lnTo>
                    <a:pt x="55392" y="84425"/>
                  </a:lnTo>
                  <a:lnTo>
                    <a:pt x="62664" y="80850"/>
                  </a:lnTo>
                  <a:lnTo>
                    <a:pt x="73864" y="67519"/>
                  </a:lnTo>
                  <a:lnTo>
                    <a:pt x="103561" y="15575"/>
                  </a:lnTo>
                  <a:lnTo>
                    <a:pt x="122846" y="6922"/>
                  </a:lnTo>
                  <a:lnTo>
                    <a:pt x="134540" y="4615"/>
                  </a:lnTo>
                  <a:lnTo>
                    <a:pt x="144675" y="6586"/>
                  </a:lnTo>
                  <a:lnTo>
                    <a:pt x="170118" y="24958"/>
                  </a:lnTo>
                  <a:lnTo>
                    <a:pt x="200041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559075" y="2863751"/>
              <a:ext cx="20407" cy="273742"/>
            </a:xfrm>
            <a:custGeom>
              <a:avLst/>
              <a:gdLst/>
              <a:ahLst/>
              <a:cxnLst/>
              <a:rect l="0" t="0" r="0" b="0"/>
              <a:pathLst>
                <a:path w="20407" h="273742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2662" y="137661"/>
                  </a:lnTo>
                  <a:lnTo>
                    <a:pt x="10859" y="186628"/>
                  </a:lnTo>
                  <a:lnTo>
                    <a:pt x="18520" y="245095"/>
                  </a:lnTo>
                  <a:lnTo>
                    <a:pt x="20406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432082" y="2753801"/>
              <a:ext cx="277734" cy="246821"/>
            </a:xfrm>
            <a:custGeom>
              <a:avLst/>
              <a:gdLst/>
              <a:ahLst/>
              <a:cxnLst/>
              <a:rect l="0" t="0" r="0" b="0"/>
              <a:pathLst>
                <a:path w="277734" h="246821">
                  <a:moveTo>
                    <a:pt x="0" y="57307"/>
                  </a:moveTo>
                  <a:lnTo>
                    <a:pt x="53875" y="29796"/>
                  </a:lnTo>
                  <a:lnTo>
                    <a:pt x="115922" y="8224"/>
                  </a:lnTo>
                  <a:lnTo>
                    <a:pt x="147432" y="0"/>
                  </a:lnTo>
                  <a:lnTo>
                    <a:pt x="189520" y="6516"/>
                  </a:lnTo>
                  <a:lnTo>
                    <a:pt x="209403" y="13677"/>
                  </a:lnTo>
                  <a:lnTo>
                    <a:pt x="233751" y="32032"/>
                  </a:lnTo>
                  <a:lnTo>
                    <a:pt x="254614" y="59177"/>
                  </a:lnTo>
                  <a:lnTo>
                    <a:pt x="276581" y="110196"/>
                  </a:lnTo>
                  <a:lnTo>
                    <a:pt x="277733" y="131116"/>
                  </a:lnTo>
                  <a:lnTo>
                    <a:pt x="268941" y="173143"/>
                  </a:lnTo>
                  <a:lnTo>
                    <a:pt x="256400" y="191068"/>
                  </a:lnTo>
                  <a:lnTo>
                    <a:pt x="219753" y="221640"/>
                  </a:lnTo>
                  <a:lnTo>
                    <a:pt x="189115" y="237540"/>
                  </a:lnTo>
                  <a:lnTo>
                    <a:pt x="136871" y="2468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752877" y="3021678"/>
              <a:ext cx="5590" cy="105286"/>
            </a:xfrm>
            <a:custGeom>
              <a:avLst/>
              <a:gdLst/>
              <a:ahLst/>
              <a:cxnLst/>
              <a:rect l="0" t="0" r="0" b="0"/>
              <a:pathLst>
                <a:path w="5590" h="105286">
                  <a:moveTo>
                    <a:pt x="5589" y="0"/>
                  </a:moveTo>
                  <a:lnTo>
                    <a:pt x="0" y="16768"/>
                  </a:lnTo>
                  <a:lnTo>
                    <a:pt x="4044" y="72326"/>
                  </a:lnTo>
                  <a:lnTo>
                    <a:pt x="5589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747937" y="290586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837562" y="2905561"/>
              <a:ext cx="118208" cy="335951"/>
            </a:xfrm>
            <a:custGeom>
              <a:avLst/>
              <a:gdLst/>
              <a:ahLst/>
              <a:cxnLst/>
              <a:rect l="0" t="0" r="0" b="0"/>
              <a:pathLst>
                <a:path w="118208" h="335951">
                  <a:moveTo>
                    <a:pt x="15660" y="126646"/>
                  </a:moveTo>
                  <a:lnTo>
                    <a:pt x="30315" y="185263"/>
                  </a:lnTo>
                  <a:lnTo>
                    <a:pt x="47327" y="244979"/>
                  </a:lnTo>
                  <a:lnTo>
                    <a:pt x="63634" y="305746"/>
                  </a:lnTo>
                  <a:lnTo>
                    <a:pt x="66228" y="331808"/>
                  </a:lnTo>
                  <a:lnTo>
                    <a:pt x="64580" y="335950"/>
                  </a:lnTo>
                  <a:lnTo>
                    <a:pt x="61142" y="334033"/>
                  </a:lnTo>
                  <a:lnTo>
                    <a:pt x="52252" y="319423"/>
                  </a:lnTo>
                  <a:lnTo>
                    <a:pt x="33405" y="264177"/>
                  </a:lnTo>
                  <a:lnTo>
                    <a:pt x="15686" y="207841"/>
                  </a:lnTo>
                  <a:lnTo>
                    <a:pt x="7217" y="148534"/>
                  </a:lnTo>
                  <a:lnTo>
                    <a:pt x="4374" y="88899"/>
                  </a:lnTo>
                  <a:lnTo>
                    <a:pt x="0" y="35178"/>
                  </a:lnTo>
                  <a:lnTo>
                    <a:pt x="1710" y="23554"/>
                  </a:lnTo>
                  <a:lnTo>
                    <a:pt x="6360" y="14634"/>
                  </a:lnTo>
                  <a:lnTo>
                    <a:pt x="20886" y="1603"/>
                  </a:lnTo>
                  <a:lnTo>
                    <a:pt x="29673" y="0"/>
                  </a:lnTo>
                  <a:lnTo>
                    <a:pt x="48794" y="4458"/>
                  </a:lnTo>
                  <a:lnTo>
                    <a:pt x="73701" y="20122"/>
                  </a:lnTo>
                  <a:lnTo>
                    <a:pt x="95899" y="50760"/>
                  </a:lnTo>
                  <a:lnTo>
                    <a:pt x="111705" y="83884"/>
                  </a:lnTo>
                  <a:lnTo>
                    <a:pt x="118207" y="121515"/>
                  </a:lnTo>
                  <a:lnTo>
                    <a:pt x="113489" y="142303"/>
                  </a:lnTo>
                  <a:lnTo>
                    <a:pt x="91397" y="174712"/>
                  </a:lnTo>
                  <a:lnTo>
                    <a:pt x="57774" y="2003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969036" y="2924375"/>
              <a:ext cx="200042" cy="154132"/>
            </a:xfrm>
            <a:custGeom>
              <a:avLst/>
              <a:gdLst/>
              <a:ahLst/>
              <a:cxnLst/>
              <a:rect l="0" t="0" r="0" b="0"/>
              <a:pathLst>
                <a:path w="200042" h="154132">
                  <a:moveTo>
                    <a:pt x="0" y="118360"/>
                  </a:moveTo>
                  <a:lnTo>
                    <a:pt x="42691" y="115241"/>
                  </a:lnTo>
                  <a:lnTo>
                    <a:pt x="105336" y="97029"/>
                  </a:lnTo>
                  <a:lnTo>
                    <a:pt x="125195" y="88993"/>
                  </a:lnTo>
                  <a:lnTo>
                    <a:pt x="141820" y="77622"/>
                  </a:lnTo>
                  <a:lnTo>
                    <a:pt x="153888" y="61650"/>
                  </a:lnTo>
                  <a:lnTo>
                    <a:pt x="158744" y="52477"/>
                  </a:lnTo>
                  <a:lnTo>
                    <a:pt x="159642" y="42853"/>
                  </a:lnTo>
                  <a:lnTo>
                    <a:pt x="154400" y="22800"/>
                  </a:lnTo>
                  <a:lnTo>
                    <a:pt x="141152" y="8429"/>
                  </a:lnTo>
                  <a:lnTo>
                    <a:pt x="132706" y="2959"/>
                  </a:lnTo>
                  <a:lnTo>
                    <a:pt x="113962" y="0"/>
                  </a:lnTo>
                  <a:lnTo>
                    <a:pt x="104051" y="849"/>
                  </a:lnTo>
                  <a:lnTo>
                    <a:pt x="86799" y="8032"/>
                  </a:lnTo>
                  <a:lnTo>
                    <a:pt x="71333" y="20192"/>
                  </a:lnTo>
                  <a:lnTo>
                    <a:pt x="56660" y="37295"/>
                  </a:lnTo>
                  <a:lnTo>
                    <a:pt x="48579" y="59714"/>
                  </a:lnTo>
                  <a:lnTo>
                    <a:pt x="46157" y="84107"/>
                  </a:lnTo>
                  <a:lnTo>
                    <a:pt x="57146" y="139066"/>
                  </a:lnTo>
                  <a:lnTo>
                    <a:pt x="63834" y="146202"/>
                  </a:lnTo>
                  <a:lnTo>
                    <a:pt x="83743" y="154131"/>
                  </a:lnTo>
                  <a:lnTo>
                    <a:pt x="121259" y="153006"/>
                  </a:lnTo>
                  <a:lnTo>
                    <a:pt x="175195" y="142016"/>
                  </a:lnTo>
                  <a:lnTo>
                    <a:pt x="200041" y="1394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242777" y="2877206"/>
              <a:ext cx="190167" cy="228701"/>
            </a:xfrm>
            <a:custGeom>
              <a:avLst/>
              <a:gdLst/>
              <a:ahLst/>
              <a:cxnLst/>
              <a:rect l="0" t="0" r="0" b="0"/>
              <a:pathLst>
                <a:path w="190167" h="228701">
                  <a:moveTo>
                    <a:pt x="157927" y="18130"/>
                  </a:moveTo>
                  <a:lnTo>
                    <a:pt x="141160" y="6952"/>
                  </a:lnTo>
                  <a:lnTo>
                    <a:pt x="108376" y="0"/>
                  </a:lnTo>
                  <a:lnTo>
                    <a:pt x="69026" y="9119"/>
                  </a:lnTo>
                  <a:lnTo>
                    <a:pt x="38909" y="26639"/>
                  </a:lnTo>
                  <a:lnTo>
                    <a:pt x="15168" y="46648"/>
                  </a:lnTo>
                  <a:lnTo>
                    <a:pt x="11282" y="54689"/>
                  </a:lnTo>
                  <a:lnTo>
                    <a:pt x="10083" y="72983"/>
                  </a:lnTo>
                  <a:lnTo>
                    <a:pt x="14911" y="79266"/>
                  </a:lnTo>
                  <a:lnTo>
                    <a:pt x="32753" y="86246"/>
                  </a:lnTo>
                  <a:lnTo>
                    <a:pt x="53162" y="86229"/>
                  </a:lnTo>
                  <a:lnTo>
                    <a:pt x="100448" y="82275"/>
                  </a:lnTo>
                  <a:lnTo>
                    <a:pt x="124192" y="87973"/>
                  </a:lnTo>
                  <a:lnTo>
                    <a:pt x="168031" y="110695"/>
                  </a:lnTo>
                  <a:lnTo>
                    <a:pt x="183085" y="127121"/>
                  </a:lnTo>
                  <a:lnTo>
                    <a:pt x="188737" y="136414"/>
                  </a:lnTo>
                  <a:lnTo>
                    <a:pt x="190166" y="146119"/>
                  </a:lnTo>
                  <a:lnTo>
                    <a:pt x="185514" y="166261"/>
                  </a:lnTo>
                  <a:lnTo>
                    <a:pt x="178658" y="174206"/>
                  </a:lnTo>
                  <a:lnTo>
                    <a:pt x="137153" y="195363"/>
                  </a:lnTo>
                  <a:lnTo>
                    <a:pt x="75859" y="214432"/>
                  </a:lnTo>
                  <a:lnTo>
                    <a:pt x="27030" y="225535"/>
                  </a:lnTo>
                  <a:lnTo>
                    <a:pt x="0" y="228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316514" y="4067988"/>
            <a:ext cx="1357518" cy="667454"/>
            <a:chOff x="316514" y="4067988"/>
            <a:chExt cx="1357518" cy="667454"/>
          </a:xfrm>
        </p:grpSpPr>
        <p:sp>
          <p:nvSpPr>
            <p:cNvPr id="73" name="Freeform 72"/>
            <p:cNvSpPr/>
            <p:nvPr/>
          </p:nvSpPr>
          <p:spPr>
            <a:xfrm>
              <a:off x="316514" y="4067988"/>
              <a:ext cx="315196" cy="601652"/>
            </a:xfrm>
            <a:custGeom>
              <a:avLst/>
              <a:gdLst/>
              <a:ahLst/>
              <a:cxnLst/>
              <a:rect l="0" t="0" r="0" b="0"/>
              <a:pathLst>
                <a:path w="315196" h="601652">
                  <a:moveTo>
                    <a:pt x="241496" y="48654"/>
                  </a:moveTo>
                  <a:lnTo>
                    <a:pt x="223515" y="24607"/>
                  </a:lnTo>
                  <a:lnTo>
                    <a:pt x="206598" y="10281"/>
                  </a:lnTo>
                  <a:lnTo>
                    <a:pt x="184262" y="2353"/>
                  </a:lnTo>
                  <a:lnTo>
                    <a:pt x="159907" y="0"/>
                  </a:lnTo>
                  <a:lnTo>
                    <a:pt x="137384" y="2854"/>
                  </a:lnTo>
                  <a:lnTo>
                    <a:pt x="118795" y="11141"/>
                  </a:lnTo>
                  <a:lnTo>
                    <a:pt x="87797" y="35525"/>
                  </a:lnTo>
                  <a:lnTo>
                    <a:pt x="60314" y="78513"/>
                  </a:lnTo>
                  <a:lnTo>
                    <a:pt x="32991" y="138244"/>
                  </a:lnTo>
                  <a:lnTo>
                    <a:pt x="18540" y="190233"/>
                  </a:lnTo>
                  <a:lnTo>
                    <a:pt x="6849" y="250091"/>
                  </a:lnTo>
                  <a:lnTo>
                    <a:pt x="1565" y="312280"/>
                  </a:lnTo>
                  <a:lnTo>
                    <a:pt x="0" y="375160"/>
                  </a:lnTo>
                  <a:lnTo>
                    <a:pt x="5125" y="432656"/>
                  </a:lnTo>
                  <a:lnTo>
                    <a:pt x="18507" y="488844"/>
                  </a:lnTo>
                  <a:lnTo>
                    <a:pt x="42468" y="537551"/>
                  </a:lnTo>
                  <a:lnTo>
                    <a:pt x="77853" y="577806"/>
                  </a:lnTo>
                  <a:lnTo>
                    <a:pt x="96236" y="592279"/>
                  </a:lnTo>
                  <a:lnTo>
                    <a:pt x="122344" y="600271"/>
                  </a:lnTo>
                  <a:lnTo>
                    <a:pt x="163688" y="601651"/>
                  </a:lnTo>
                  <a:lnTo>
                    <a:pt x="185857" y="596247"/>
                  </a:lnTo>
                  <a:lnTo>
                    <a:pt x="219154" y="573714"/>
                  </a:lnTo>
                  <a:lnTo>
                    <a:pt x="276541" y="518874"/>
                  </a:lnTo>
                  <a:lnTo>
                    <a:pt x="315195" y="4803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52766" y="4358798"/>
              <a:ext cx="126343" cy="244423"/>
            </a:xfrm>
            <a:custGeom>
              <a:avLst/>
              <a:gdLst/>
              <a:ahLst/>
              <a:cxnLst/>
              <a:rect l="0" t="0" r="0" b="0"/>
              <a:pathLst>
                <a:path w="126343" h="244423">
                  <a:moveTo>
                    <a:pt x="0" y="105284"/>
                  </a:moveTo>
                  <a:lnTo>
                    <a:pt x="20244" y="163901"/>
                  </a:lnTo>
                  <a:lnTo>
                    <a:pt x="37751" y="216906"/>
                  </a:lnTo>
                  <a:lnTo>
                    <a:pt x="45244" y="240292"/>
                  </a:lnTo>
                  <a:lnTo>
                    <a:pt x="45371" y="244422"/>
                  </a:lnTo>
                  <a:lnTo>
                    <a:pt x="43115" y="243666"/>
                  </a:lnTo>
                  <a:lnTo>
                    <a:pt x="39272" y="239653"/>
                  </a:lnTo>
                  <a:lnTo>
                    <a:pt x="17606" y="179304"/>
                  </a:lnTo>
                  <a:lnTo>
                    <a:pt x="5861" y="128528"/>
                  </a:lnTo>
                  <a:lnTo>
                    <a:pt x="7674" y="101187"/>
                  </a:lnTo>
                  <a:lnTo>
                    <a:pt x="18619" y="76557"/>
                  </a:lnTo>
                  <a:lnTo>
                    <a:pt x="48652" y="37739"/>
                  </a:lnTo>
                  <a:lnTo>
                    <a:pt x="69196" y="2535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94044" y="4379855"/>
              <a:ext cx="152302" cy="233309"/>
            </a:xfrm>
            <a:custGeom>
              <a:avLst/>
              <a:gdLst/>
              <a:ahLst/>
              <a:cxnLst/>
              <a:rect l="0" t="0" r="0" b="0"/>
              <a:pathLst>
                <a:path w="152302" h="233309">
                  <a:moveTo>
                    <a:pt x="121935" y="42114"/>
                  </a:moveTo>
                  <a:lnTo>
                    <a:pt x="105167" y="30935"/>
                  </a:lnTo>
                  <a:lnTo>
                    <a:pt x="84457" y="28567"/>
                  </a:lnTo>
                  <a:lnTo>
                    <a:pt x="72383" y="29573"/>
                  </a:lnTo>
                  <a:lnTo>
                    <a:pt x="49609" y="40049"/>
                  </a:lnTo>
                  <a:lnTo>
                    <a:pt x="28959" y="57574"/>
                  </a:lnTo>
                  <a:lnTo>
                    <a:pt x="11982" y="80960"/>
                  </a:lnTo>
                  <a:lnTo>
                    <a:pt x="2877" y="106952"/>
                  </a:lnTo>
                  <a:lnTo>
                    <a:pt x="0" y="132931"/>
                  </a:lnTo>
                  <a:lnTo>
                    <a:pt x="10673" y="188994"/>
                  </a:lnTo>
                  <a:lnTo>
                    <a:pt x="26057" y="215355"/>
                  </a:lnTo>
                  <a:lnTo>
                    <a:pt x="41888" y="227514"/>
                  </a:lnTo>
                  <a:lnTo>
                    <a:pt x="51023" y="232394"/>
                  </a:lnTo>
                  <a:lnTo>
                    <a:pt x="60622" y="233308"/>
                  </a:lnTo>
                  <a:lnTo>
                    <a:pt x="80647" y="228085"/>
                  </a:lnTo>
                  <a:lnTo>
                    <a:pt x="106062" y="211990"/>
                  </a:lnTo>
                  <a:lnTo>
                    <a:pt x="128410" y="186814"/>
                  </a:lnTo>
                  <a:lnTo>
                    <a:pt x="144261" y="157127"/>
                  </a:lnTo>
                  <a:lnTo>
                    <a:pt x="152301" y="93726"/>
                  </a:lnTo>
                  <a:lnTo>
                    <a:pt x="150039" y="55457"/>
                  </a:lnTo>
                  <a:lnTo>
                    <a:pt x="143784" y="34006"/>
                  </a:lnTo>
                  <a:lnTo>
                    <a:pt x="12193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012120" y="4344772"/>
              <a:ext cx="110450" cy="390670"/>
            </a:xfrm>
            <a:custGeom>
              <a:avLst/>
              <a:gdLst/>
              <a:ahLst/>
              <a:cxnLst/>
              <a:rect l="0" t="0" r="0" b="0"/>
              <a:pathLst>
                <a:path w="110450" h="390670">
                  <a:moveTo>
                    <a:pt x="19672" y="193010"/>
                  </a:moveTo>
                  <a:lnTo>
                    <a:pt x="28006" y="241941"/>
                  </a:lnTo>
                  <a:lnTo>
                    <a:pt x="31565" y="272079"/>
                  </a:lnTo>
                  <a:lnTo>
                    <a:pt x="46675" y="329555"/>
                  </a:lnTo>
                  <a:lnTo>
                    <a:pt x="56720" y="390669"/>
                  </a:lnTo>
                  <a:lnTo>
                    <a:pt x="43486" y="339459"/>
                  </a:lnTo>
                  <a:lnTo>
                    <a:pt x="33487" y="292424"/>
                  </a:lnTo>
                  <a:lnTo>
                    <a:pt x="23116" y="241443"/>
                  </a:lnTo>
                  <a:lnTo>
                    <a:pt x="12634" y="189293"/>
                  </a:lnTo>
                  <a:lnTo>
                    <a:pt x="3289" y="136797"/>
                  </a:lnTo>
                  <a:lnTo>
                    <a:pt x="0" y="85367"/>
                  </a:lnTo>
                  <a:lnTo>
                    <a:pt x="2008" y="28594"/>
                  </a:lnTo>
                  <a:lnTo>
                    <a:pt x="4387" y="16719"/>
                  </a:lnTo>
                  <a:lnTo>
                    <a:pt x="10652" y="8802"/>
                  </a:lnTo>
                  <a:lnTo>
                    <a:pt x="30091" y="6"/>
                  </a:lnTo>
                  <a:lnTo>
                    <a:pt x="39486" y="0"/>
                  </a:lnTo>
                  <a:lnTo>
                    <a:pt x="56165" y="6232"/>
                  </a:lnTo>
                  <a:lnTo>
                    <a:pt x="100205" y="42650"/>
                  </a:lnTo>
                  <a:lnTo>
                    <a:pt x="108107" y="62622"/>
                  </a:lnTo>
                  <a:lnTo>
                    <a:pt x="110449" y="87097"/>
                  </a:lnTo>
                  <a:lnTo>
                    <a:pt x="104021" y="126014"/>
                  </a:lnTo>
                  <a:lnTo>
                    <a:pt x="87818" y="159121"/>
                  </a:lnTo>
                  <a:lnTo>
                    <a:pt x="74916" y="176389"/>
                  </a:lnTo>
                  <a:lnTo>
                    <a:pt x="61383" y="185623"/>
                  </a:lnTo>
                  <a:lnTo>
                    <a:pt x="40729" y="1930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213645" y="4306155"/>
              <a:ext cx="176754" cy="236371"/>
            </a:xfrm>
            <a:custGeom>
              <a:avLst/>
              <a:gdLst/>
              <a:ahLst/>
              <a:cxnLst/>
              <a:rect l="0" t="0" r="0" b="0"/>
              <a:pathLst>
                <a:path w="176754" h="236371">
                  <a:moveTo>
                    <a:pt x="102417" y="0"/>
                  </a:moveTo>
                  <a:lnTo>
                    <a:pt x="59725" y="3120"/>
                  </a:lnTo>
                  <a:lnTo>
                    <a:pt x="49389" y="5589"/>
                  </a:lnTo>
                  <a:lnTo>
                    <a:pt x="31666" y="17692"/>
                  </a:lnTo>
                  <a:lnTo>
                    <a:pt x="17160" y="34769"/>
                  </a:lnTo>
                  <a:lnTo>
                    <a:pt x="6813" y="54058"/>
                  </a:lnTo>
                  <a:lnTo>
                    <a:pt x="0" y="90237"/>
                  </a:lnTo>
                  <a:lnTo>
                    <a:pt x="2554" y="99932"/>
                  </a:lnTo>
                  <a:lnTo>
                    <a:pt x="7765" y="107566"/>
                  </a:lnTo>
                  <a:lnTo>
                    <a:pt x="14749" y="113825"/>
                  </a:lnTo>
                  <a:lnTo>
                    <a:pt x="24085" y="116827"/>
                  </a:lnTo>
                  <a:lnTo>
                    <a:pt x="59580" y="115464"/>
                  </a:lnTo>
                  <a:lnTo>
                    <a:pt x="98563" y="109991"/>
                  </a:lnTo>
                  <a:lnTo>
                    <a:pt x="121761" y="112446"/>
                  </a:lnTo>
                  <a:lnTo>
                    <a:pt x="154552" y="125994"/>
                  </a:lnTo>
                  <a:lnTo>
                    <a:pt x="169652" y="141395"/>
                  </a:lnTo>
                  <a:lnTo>
                    <a:pt x="175316" y="150415"/>
                  </a:lnTo>
                  <a:lnTo>
                    <a:pt x="176753" y="159939"/>
                  </a:lnTo>
                  <a:lnTo>
                    <a:pt x="172110" y="179878"/>
                  </a:lnTo>
                  <a:lnTo>
                    <a:pt x="156342" y="205245"/>
                  </a:lnTo>
                  <a:lnTo>
                    <a:pt x="140421" y="217172"/>
                  </a:lnTo>
                  <a:lnTo>
                    <a:pt x="120478" y="225203"/>
                  </a:lnTo>
                  <a:lnTo>
                    <a:pt x="61526" y="236370"/>
                  </a:lnTo>
                  <a:lnTo>
                    <a:pt x="766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537160" y="4348269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78254" y="9065"/>
                  </a:lnTo>
                  <a:lnTo>
                    <a:pt x="24777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1910984" y="4095585"/>
            <a:ext cx="6528325" cy="768581"/>
            <a:chOff x="1910984" y="4095585"/>
            <a:chExt cx="6528325" cy="768581"/>
          </a:xfrm>
        </p:grpSpPr>
        <p:sp>
          <p:nvSpPr>
            <p:cNvPr id="80" name="Freeform 79"/>
            <p:cNvSpPr/>
            <p:nvPr/>
          </p:nvSpPr>
          <p:spPr>
            <a:xfrm>
              <a:off x="1910984" y="4134365"/>
              <a:ext cx="278944" cy="490852"/>
            </a:xfrm>
            <a:custGeom>
              <a:avLst/>
              <a:gdLst/>
              <a:ahLst/>
              <a:cxnLst/>
              <a:rect l="0" t="0" r="0" b="0"/>
              <a:pathLst>
                <a:path w="278944" h="490852">
                  <a:moveTo>
                    <a:pt x="184187" y="55977"/>
                  </a:moveTo>
                  <a:lnTo>
                    <a:pt x="174611" y="31930"/>
                  </a:lnTo>
                  <a:lnTo>
                    <a:pt x="163943" y="17604"/>
                  </a:lnTo>
                  <a:lnTo>
                    <a:pt x="139194" y="1973"/>
                  </a:lnTo>
                  <a:lnTo>
                    <a:pt x="116617" y="0"/>
                  </a:lnTo>
                  <a:lnTo>
                    <a:pt x="92154" y="4192"/>
                  </a:lnTo>
                  <a:lnTo>
                    <a:pt x="69584" y="13854"/>
                  </a:lnTo>
                  <a:lnTo>
                    <a:pt x="50974" y="32186"/>
                  </a:lnTo>
                  <a:lnTo>
                    <a:pt x="19963" y="82083"/>
                  </a:lnTo>
                  <a:lnTo>
                    <a:pt x="6948" y="135830"/>
                  </a:lnTo>
                  <a:lnTo>
                    <a:pt x="0" y="171664"/>
                  </a:lnTo>
                  <a:lnTo>
                    <a:pt x="3828" y="228220"/>
                  </a:lnTo>
                  <a:lnTo>
                    <a:pt x="7915" y="278197"/>
                  </a:lnTo>
                  <a:lnTo>
                    <a:pt x="19776" y="336309"/>
                  </a:lnTo>
                  <a:lnTo>
                    <a:pt x="34554" y="389988"/>
                  </a:lnTo>
                  <a:lnTo>
                    <a:pt x="53413" y="429334"/>
                  </a:lnTo>
                  <a:lnTo>
                    <a:pt x="95172" y="472398"/>
                  </a:lnTo>
                  <a:lnTo>
                    <a:pt x="122717" y="488717"/>
                  </a:lnTo>
                  <a:lnTo>
                    <a:pt x="145948" y="490851"/>
                  </a:lnTo>
                  <a:lnTo>
                    <a:pt x="169532" y="486730"/>
                  </a:lnTo>
                  <a:lnTo>
                    <a:pt x="225847" y="451853"/>
                  </a:lnTo>
                  <a:lnTo>
                    <a:pt x="278943" y="4034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207929" y="4432497"/>
              <a:ext cx="158112" cy="202430"/>
            </a:xfrm>
            <a:custGeom>
              <a:avLst/>
              <a:gdLst/>
              <a:ahLst/>
              <a:cxnLst/>
              <a:rect l="0" t="0" r="0" b="0"/>
              <a:pathLst>
                <a:path w="158112" h="202430">
                  <a:moveTo>
                    <a:pt x="129397" y="21057"/>
                  </a:moveTo>
                  <a:lnTo>
                    <a:pt x="91919" y="12724"/>
                  </a:lnTo>
                  <a:lnTo>
                    <a:pt x="68286" y="13844"/>
                  </a:lnTo>
                  <a:lnTo>
                    <a:pt x="46085" y="22141"/>
                  </a:lnTo>
                  <a:lnTo>
                    <a:pt x="19444" y="45555"/>
                  </a:lnTo>
                  <a:lnTo>
                    <a:pt x="2322" y="74719"/>
                  </a:lnTo>
                  <a:lnTo>
                    <a:pt x="0" y="98329"/>
                  </a:lnTo>
                  <a:lnTo>
                    <a:pt x="8041" y="146025"/>
                  </a:lnTo>
                  <a:lnTo>
                    <a:pt x="23120" y="178577"/>
                  </a:lnTo>
                  <a:lnTo>
                    <a:pt x="38879" y="193622"/>
                  </a:lnTo>
                  <a:lnTo>
                    <a:pt x="47995" y="199271"/>
                  </a:lnTo>
                  <a:lnTo>
                    <a:pt x="67482" y="202429"/>
                  </a:lnTo>
                  <a:lnTo>
                    <a:pt x="77592" y="201633"/>
                  </a:lnTo>
                  <a:lnTo>
                    <a:pt x="98184" y="191390"/>
                  </a:lnTo>
                  <a:lnTo>
                    <a:pt x="134410" y="161808"/>
                  </a:lnTo>
                  <a:lnTo>
                    <a:pt x="151289" y="134901"/>
                  </a:lnTo>
                  <a:lnTo>
                    <a:pt x="158111" y="99112"/>
                  </a:lnTo>
                  <a:lnTo>
                    <a:pt x="154542" y="58872"/>
                  </a:lnTo>
                  <a:lnTo>
                    <a:pt x="140487" y="22903"/>
                  </a:lnTo>
                  <a:lnTo>
                    <a:pt x="133281" y="15269"/>
                  </a:lnTo>
                  <a:lnTo>
                    <a:pt x="9781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432082" y="4221927"/>
              <a:ext cx="63172" cy="410612"/>
            </a:xfrm>
            <a:custGeom>
              <a:avLst/>
              <a:gdLst/>
              <a:ahLst/>
              <a:cxnLst/>
              <a:rect l="0" t="0" r="0" b="0"/>
              <a:pathLst>
                <a:path w="63172" h="410612">
                  <a:moveTo>
                    <a:pt x="0" y="0"/>
                  </a:moveTo>
                  <a:lnTo>
                    <a:pt x="0" y="57264"/>
                  </a:lnTo>
                  <a:lnTo>
                    <a:pt x="3120" y="112894"/>
                  </a:lnTo>
                  <a:lnTo>
                    <a:pt x="11453" y="168761"/>
                  </a:lnTo>
                  <a:lnTo>
                    <a:pt x="21331" y="216900"/>
                  </a:lnTo>
                  <a:lnTo>
                    <a:pt x="31667" y="272497"/>
                  </a:lnTo>
                  <a:lnTo>
                    <a:pt x="45640" y="332507"/>
                  </a:lnTo>
                  <a:lnTo>
                    <a:pt x="54840" y="391068"/>
                  </a:lnTo>
                  <a:lnTo>
                    <a:pt x="63171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305741" y="4349732"/>
              <a:ext cx="231627" cy="40652"/>
            </a:xfrm>
            <a:custGeom>
              <a:avLst/>
              <a:gdLst/>
              <a:ahLst/>
              <a:cxnLst/>
              <a:rect l="0" t="0" r="0" b="0"/>
              <a:pathLst>
                <a:path w="231627" h="40652">
                  <a:moveTo>
                    <a:pt x="231626" y="9066"/>
                  </a:moveTo>
                  <a:lnTo>
                    <a:pt x="173010" y="0"/>
                  </a:lnTo>
                  <a:lnTo>
                    <a:pt x="117666" y="7231"/>
                  </a:lnTo>
                  <a:lnTo>
                    <a:pt x="57861" y="19925"/>
                  </a:lnTo>
                  <a:lnTo>
                    <a:pt x="0" y="406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684766" y="4221927"/>
              <a:ext cx="63172" cy="389556"/>
            </a:xfrm>
            <a:custGeom>
              <a:avLst/>
              <a:gdLst/>
              <a:ahLst/>
              <a:cxnLst/>
              <a:rect l="0" t="0" r="0" b="0"/>
              <a:pathLst>
                <a:path w="63172" h="389556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14655" y="158394"/>
                  </a:lnTo>
                  <a:lnTo>
                    <a:pt x="19160" y="210058"/>
                  </a:lnTo>
                  <a:lnTo>
                    <a:pt x="32260" y="272287"/>
                  </a:lnTo>
                  <a:lnTo>
                    <a:pt x="45757" y="326746"/>
                  </a:lnTo>
                  <a:lnTo>
                    <a:pt x="63171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611067" y="4400911"/>
              <a:ext cx="200042" cy="73701"/>
            </a:xfrm>
            <a:custGeom>
              <a:avLst/>
              <a:gdLst/>
              <a:ahLst/>
              <a:cxnLst/>
              <a:rect l="0" t="0" r="0" b="0"/>
              <a:pathLst>
                <a:path w="200042" h="73701">
                  <a:moveTo>
                    <a:pt x="200041" y="0"/>
                  </a:moveTo>
                  <a:lnTo>
                    <a:pt x="138931" y="17959"/>
                  </a:lnTo>
                  <a:lnTo>
                    <a:pt x="84499" y="35150"/>
                  </a:lnTo>
                  <a:lnTo>
                    <a:pt x="26408" y="60984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856492" y="4400911"/>
              <a:ext cx="130194" cy="212146"/>
            </a:xfrm>
            <a:custGeom>
              <a:avLst/>
              <a:gdLst/>
              <a:ahLst/>
              <a:cxnLst/>
              <a:rect l="0" t="0" r="0" b="0"/>
              <a:pathLst>
                <a:path w="130194" h="212146">
                  <a:moveTo>
                    <a:pt x="70430" y="10529"/>
                  </a:moveTo>
                  <a:lnTo>
                    <a:pt x="53662" y="4940"/>
                  </a:lnTo>
                  <a:lnTo>
                    <a:pt x="36071" y="8435"/>
                  </a:lnTo>
                  <a:lnTo>
                    <a:pt x="26467" y="12642"/>
                  </a:lnTo>
                  <a:lnTo>
                    <a:pt x="12676" y="29796"/>
                  </a:lnTo>
                  <a:lnTo>
                    <a:pt x="3818" y="54187"/>
                  </a:lnTo>
                  <a:lnTo>
                    <a:pt x="0" y="99634"/>
                  </a:lnTo>
                  <a:lnTo>
                    <a:pt x="8598" y="154385"/>
                  </a:lnTo>
                  <a:lnTo>
                    <a:pt x="16043" y="176241"/>
                  </a:lnTo>
                  <a:lnTo>
                    <a:pt x="27151" y="193753"/>
                  </a:lnTo>
                  <a:lnTo>
                    <a:pt x="43006" y="206216"/>
                  </a:lnTo>
                  <a:lnTo>
                    <a:pt x="52147" y="211177"/>
                  </a:lnTo>
                  <a:lnTo>
                    <a:pt x="60581" y="212145"/>
                  </a:lnTo>
                  <a:lnTo>
                    <a:pt x="76191" y="206981"/>
                  </a:lnTo>
                  <a:lnTo>
                    <a:pt x="98133" y="185330"/>
                  </a:lnTo>
                  <a:lnTo>
                    <a:pt x="122099" y="136320"/>
                  </a:lnTo>
                  <a:lnTo>
                    <a:pt x="130193" y="102003"/>
                  </a:lnTo>
                  <a:lnTo>
                    <a:pt x="129472" y="65319"/>
                  </a:lnTo>
                  <a:lnTo>
                    <a:pt x="123577" y="44238"/>
                  </a:lnTo>
                  <a:lnTo>
                    <a:pt x="9148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011150" y="4347961"/>
              <a:ext cx="210571" cy="242465"/>
            </a:xfrm>
            <a:custGeom>
              <a:avLst/>
              <a:gdLst/>
              <a:ahLst/>
              <a:cxnLst/>
              <a:rect l="0" t="0" r="0" b="0"/>
              <a:pathLst>
                <a:path w="210571" h="242465">
                  <a:moveTo>
                    <a:pt x="0" y="95065"/>
                  </a:moveTo>
                  <a:lnTo>
                    <a:pt x="34747" y="157345"/>
                  </a:lnTo>
                  <a:lnTo>
                    <a:pt x="55000" y="211395"/>
                  </a:lnTo>
                  <a:lnTo>
                    <a:pt x="64219" y="229825"/>
                  </a:lnTo>
                  <a:lnTo>
                    <a:pt x="65039" y="228189"/>
                  </a:lnTo>
                  <a:lnTo>
                    <a:pt x="62247" y="178366"/>
                  </a:lnTo>
                  <a:lnTo>
                    <a:pt x="54886" y="117672"/>
                  </a:lnTo>
                  <a:lnTo>
                    <a:pt x="53086" y="60276"/>
                  </a:lnTo>
                  <a:lnTo>
                    <a:pt x="58363" y="23535"/>
                  </a:lnTo>
                  <a:lnTo>
                    <a:pt x="63475" y="14623"/>
                  </a:lnTo>
                  <a:lnTo>
                    <a:pt x="78514" y="1601"/>
                  </a:lnTo>
                  <a:lnTo>
                    <a:pt x="87437" y="0"/>
                  </a:lnTo>
                  <a:lnTo>
                    <a:pt x="106712" y="4461"/>
                  </a:lnTo>
                  <a:lnTo>
                    <a:pt x="123856" y="17362"/>
                  </a:lnTo>
                  <a:lnTo>
                    <a:pt x="153927" y="59829"/>
                  </a:lnTo>
                  <a:lnTo>
                    <a:pt x="181227" y="113277"/>
                  </a:lnTo>
                  <a:lnTo>
                    <a:pt x="199098" y="165776"/>
                  </a:lnTo>
                  <a:lnTo>
                    <a:pt x="207171" y="202584"/>
                  </a:lnTo>
                  <a:lnTo>
                    <a:pt x="210570" y="2424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327005" y="4569367"/>
              <a:ext cx="15619" cy="147401"/>
            </a:xfrm>
            <a:custGeom>
              <a:avLst/>
              <a:gdLst/>
              <a:ahLst/>
              <a:cxnLst/>
              <a:rect l="0" t="0" r="0" b="0"/>
              <a:pathLst>
                <a:path w="15619" h="147401">
                  <a:moveTo>
                    <a:pt x="0" y="0"/>
                  </a:moveTo>
                  <a:lnTo>
                    <a:pt x="11453" y="48932"/>
                  </a:lnTo>
                  <a:lnTo>
                    <a:pt x="15618" y="77900"/>
                  </a:lnTo>
                  <a:lnTo>
                    <a:pt x="11386" y="112769"/>
                  </a:lnTo>
                  <a:lnTo>
                    <a:pt x="0" y="1474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632331" y="4316684"/>
              <a:ext cx="294066" cy="244571"/>
            </a:xfrm>
            <a:custGeom>
              <a:avLst/>
              <a:gdLst/>
              <a:ahLst/>
              <a:cxnLst/>
              <a:rect l="0" t="0" r="0" b="0"/>
              <a:pathLst>
                <a:path w="294066" h="244571">
                  <a:moveTo>
                    <a:pt x="0" y="31585"/>
                  </a:moveTo>
                  <a:lnTo>
                    <a:pt x="0" y="90202"/>
                  </a:lnTo>
                  <a:lnTo>
                    <a:pt x="11453" y="149918"/>
                  </a:lnTo>
                  <a:lnTo>
                    <a:pt x="24749" y="198459"/>
                  </a:lnTo>
                  <a:lnTo>
                    <a:pt x="30538" y="207175"/>
                  </a:lnTo>
                  <a:lnTo>
                    <a:pt x="46328" y="219980"/>
                  </a:lnTo>
                  <a:lnTo>
                    <a:pt x="55452" y="221522"/>
                  </a:lnTo>
                  <a:lnTo>
                    <a:pt x="74948" y="216997"/>
                  </a:lnTo>
                  <a:lnTo>
                    <a:pt x="92192" y="204067"/>
                  </a:lnTo>
                  <a:lnTo>
                    <a:pt x="106485" y="185453"/>
                  </a:lnTo>
                  <a:lnTo>
                    <a:pt x="119939" y="148665"/>
                  </a:lnTo>
                  <a:lnTo>
                    <a:pt x="123496" y="121835"/>
                  </a:lnTo>
                  <a:lnTo>
                    <a:pt x="125615" y="117488"/>
                  </a:lnTo>
                  <a:lnTo>
                    <a:pt x="128197" y="119270"/>
                  </a:lnTo>
                  <a:lnTo>
                    <a:pt x="147562" y="178016"/>
                  </a:lnTo>
                  <a:lnTo>
                    <a:pt x="161469" y="220907"/>
                  </a:lnTo>
                  <a:lnTo>
                    <a:pt x="174709" y="235831"/>
                  </a:lnTo>
                  <a:lnTo>
                    <a:pt x="183153" y="241449"/>
                  </a:lnTo>
                  <a:lnTo>
                    <a:pt x="205014" y="244570"/>
                  </a:lnTo>
                  <a:lnTo>
                    <a:pt x="229158" y="240889"/>
                  </a:lnTo>
                  <a:lnTo>
                    <a:pt x="251587" y="231454"/>
                  </a:lnTo>
                  <a:lnTo>
                    <a:pt x="267014" y="216342"/>
                  </a:lnTo>
                  <a:lnTo>
                    <a:pt x="282277" y="184984"/>
                  </a:lnTo>
                  <a:lnTo>
                    <a:pt x="291088" y="146057"/>
                  </a:lnTo>
                  <a:lnTo>
                    <a:pt x="294065" y="90982"/>
                  </a:lnTo>
                  <a:lnTo>
                    <a:pt x="283249" y="32475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958715" y="4116642"/>
              <a:ext cx="336912" cy="407228"/>
            </a:xfrm>
            <a:custGeom>
              <a:avLst/>
              <a:gdLst/>
              <a:ahLst/>
              <a:cxnLst/>
              <a:rect l="0" t="0" r="0" b="0"/>
              <a:pathLst>
                <a:path w="336912" h="407228">
                  <a:moveTo>
                    <a:pt x="0" y="0"/>
                  </a:moveTo>
                  <a:lnTo>
                    <a:pt x="3119" y="57264"/>
                  </a:lnTo>
                  <a:lnTo>
                    <a:pt x="11453" y="109774"/>
                  </a:lnTo>
                  <a:lnTo>
                    <a:pt x="18211" y="169786"/>
                  </a:lnTo>
                  <a:lnTo>
                    <a:pt x="20214" y="225782"/>
                  </a:lnTo>
                  <a:lnTo>
                    <a:pt x="26479" y="281035"/>
                  </a:lnTo>
                  <a:lnTo>
                    <a:pt x="31746" y="342555"/>
                  </a:lnTo>
                  <a:lnTo>
                    <a:pt x="38522" y="381998"/>
                  </a:lnTo>
                  <a:lnTo>
                    <a:pt x="39719" y="379837"/>
                  </a:lnTo>
                  <a:lnTo>
                    <a:pt x="45023" y="317197"/>
                  </a:lnTo>
                  <a:lnTo>
                    <a:pt x="51596" y="296564"/>
                  </a:lnTo>
                  <a:lnTo>
                    <a:pt x="62316" y="279596"/>
                  </a:lnTo>
                  <a:lnTo>
                    <a:pt x="69620" y="275305"/>
                  </a:lnTo>
                  <a:lnTo>
                    <a:pt x="87094" y="273656"/>
                  </a:lnTo>
                  <a:lnTo>
                    <a:pt x="103439" y="279942"/>
                  </a:lnTo>
                  <a:lnTo>
                    <a:pt x="111073" y="284894"/>
                  </a:lnTo>
                  <a:lnTo>
                    <a:pt x="132996" y="314220"/>
                  </a:lnTo>
                  <a:lnTo>
                    <a:pt x="148622" y="376615"/>
                  </a:lnTo>
                  <a:lnTo>
                    <a:pt x="151724" y="387947"/>
                  </a:lnTo>
                  <a:lnTo>
                    <a:pt x="154961" y="391992"/>
                  </a:lnTo>
                  <a:lnTo>
                    <a:pt x="158289" y="391180"/>
                  </a:lnTo>
                  <a:lnTo>
                    <a:pt x="161678" y="387129"/>
                  </a:lnTo>
                  <a:lnTo>
                    <a:pt x="192333" y="372221"/>
                  </a:lnTo>
                  <a:lnTo>
                    <a:pt x="251762" y="349799"/>
                  </a:lnTo>
                  <a:lnTo>
                    <a:pt x="275937" y="330852"/>
                  </a:lnTo>
                  <a:lnTo>
                    <a:pt x="296748" y="303531"/>
                  </a:lnTo>
                  <a:lnTo>
                    <a:pt x="306583" y="283471"/>
                  </a:lnTo>
                  <a:lnTo>
                    <a:pt x="308614" y="259738"/>
                  </a:lnTo>
                  <a:lnTo>
                    <a:pt x="304448" y="235932"/>
                  </a:lnTo>
                  <a:lnTo>
                    <a:pt x="294797" y="217553"/>
                  </a:lnTo>
                  <a:lnTo>
                    <a:pt x="286609" y="212885"/>
                  </a:lnTo>
                  <a:lnTo>
                    <a:pt x="265032" y="210819"/>
                  </a:lnTo>
                  <a:lnTo>
                    <a:pt x="246084" y="216920"/>
                  </a:lnTo>
                  <a:lnTo>
                    <a:pt x="237755" y="221822"/>
                  </a:lnTo>
                  <a:lnTo>
                    <a:pt x="225381" y="236628"/>
                  </a:lnTo>
                  <a:lnTo>
                    <a:pt x="217152" y="256077"/>
                  </a:lnTo>
                  <a:lnTo>
                    <a:pt x="213690" y="292164"/>
                  </a:lnTo>
                  <a:lnTo>
                    <a:pt x="225481" y="347094"/>
                  </a:lnTo>
                  <a:lnTo>
                    <a:pt x="240984" y="378923"/>
                  </a:lnTo>
                  <a:lnTo>
                    <a:pt x="256843" y="393798"/>
                  </a:lnTo>
                  <a:lnTo>
                    <a:pt x="276759" y="403139"/>
                  </a:lnTo>
                  <a:lnTo>
                    <a:pt x="310770" y="407227"/>
                  </a:lnTo>
                  <a:lnTo>
                    <a:pt x="336911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353295" y="4380077"/>
              <a:ext cx="184488" cy="179056"/>
            </a:xfrm>
            <a:custGeom>
              <a:avLst/>
              <a:gdLst/>
              <a:ahLst/>
              <a:cxnLst/>
              <a:rect l="0" t="0" r="0" b="0"/>
              <a:pathLst>
                <a:path w="184488" h="179056">
                  <a:moveTo>
                    <a:pt x="68674" y="115591"/>
                  </a:moveTo>
                  <a:lnTo>
                    <a:pt x="92393" y="71629"/>
                  </a:lnTo>
                  <a:lnTo>
                    <a:pt x="97928" y="35755"/>
                  </a:lnTo>
                  <a:lnTo>
                    <a:pt x="95196" y="24932"/>
                  </a:lnTo>
                  <a:lnTo>
                    <a:pt x="82801" y="6668"/>
                  </a:lnTo>
                  <a:lnTo>
                    <a:pt x="74582" y="2032"/>
                  </a:lnTo>
                  <a:lnTo>
                    <a:pt x="56092" y="0"/>
                  </a:lnTo>
                  <a:lnTo>
                    <a:pt x="39295" y="6115"/>
                  </a:lnTo>
                  <a:lnTo>
                    <a:pt x="24031" y="17802"/>
                  </a:lnTo>
                  <a:lnTo>
                    <a:pt x="9448" y="34695"/>
                  </a:lnTo>
                  <a:lnTo>
                    <a:pt x="1407" y="60140"/>
                  </a:lnTo>
                  <a:lnTo>
                    <a:pt x="0" y="104230"/>
                  </a:lnTo>
                  <a:lnTo>
                    <a:pt x="5397" y="131599"/>
                  </a:lnTo>
                  <a:lnTo>
                    <a:pt x="15594" y="155461"/>
                  </a:lnTo>
                  <a:lnTo>
                    <a:pt x="31045" y="171525"/>
                  </a:lnTo>
                  <a:lnTo>
                    <a:pt x="40078" y="177447"/>
                  </a:lnTo>
                  <a:lnTo>
                    <a:pt x="48440" y="179055"/>
                  </a:lnTo>
                  <a:lnTo>
                    <a:pt x="56354" y="177788"/>
                  </a:lnTo>
                  <a:lnTo>
                    <a:pt x="63970" y="174603"/>
                  </a:lnTo>
                  <a:lnTo>
                    <a:pt x="75552" y="158586"/>
                  </a:lnTo>
                  <a:lnTo>
                    <a:pt x="96269" y="104009"/>
                  </a:lnTo>
                  <a:lnTo>
                    <a:pt x="103555" y="78468"/>
                  </a:lnTo>
                  <a:lnTo>
                    <a:pt x="107136" y="73295"/>
                  </a:lnTo>
                  <a:lnTo>
                    <a:pt x="110692" y="73356"/>
                  </a:lnTo>
                  <a:lnTo>
                    <a:pt x="114234" y="76906"/>
                  </a:lnTo>
                  <a:lnTo>
                    <a:pt x="130662" y="106650"/>
                  </a:lnTo>
                  <a:lnTo>
                    <a:pt x="146527" y="121756"/>
                  </a:lnTo>
                  <a:lnTo>
                    <a:pt x="154501" y="125550"/>
                  </a:lnTo>
                  <a:lnTo>
                    <a:pt x="184487" y="1261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579896" y="4095585"/>
              <a:ext cx="31587" cy="431669"/>
            </a:xfrm>
            <a:custGeom>
              <a:avLst/>
              <a:gdLst/>
              <a:ahLst/>
              <a:cxnLst/>
              <a:rect l="0" t="0" r="0" b="0"/>
              <a:pathLst>
                <a:path w="31587" h="431669">
                  <a:moveTo>
                    <a:pt x="0" y="0"/>
                  </a:moveTo>
                  <a:lnTo>
                    <a:pt x="0" y="52051"/>
                  </a:lnTo>
                  <a:lnTo>
                    <a:pt x="3119" y="111349"/>
                  </a:lnTo>
                  <a:lnTo>
                    <a:pt x="8334" y="171423"/>
                  </a:lnTo>
                  <a:lnTo>
                    <a:pt x="12998" y="228217"/>
                  </a:lnTo>
                  <a:lnTo>
                    <a:pt x="17475" y="272225"/>
                  </a:lnTo>
                  <a:lnTo>
                    <a:pt x="21166" y="332953"/>
                  </a:lnTo>
                  <a:lnTo>
                    <a:pt x="29181" y="389812"/>
                  </a:lnTo>
                  <a:lnTo>
                    <a:pt x="31586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453554" y="4236918"/>
              <a:ext cx="252685" cy="48181"/>
            </a:xfrm>
            <a:custGeom>
              <a:avLst/>
              <a:gdLst/>
              <a:ahLst/>
              <a:cxnLst/>
              <a:rect l="0" t="0" r="0" b="0"/>
              <a:pathLst>
                <a:path w="252685" h="48181">
                  <a:moveTo>
                    <a:pt x="252684" y="6066"/>
                  </a:moveTo>
                  <a:lnTo>
                    <a:pt x="216723" y="0"/>
                  </a:lnTo>
                  <a:lnTo>
                    <a:pt x="166380" y="4919"/>
                  </a:lnTo>
                  <a:lnTo>
                    <a:pt x="103142" y="17061"/>
                  </a:lnTo>
                  <a:lnTo>
                    <a:pt x="40261" y="30724"/>
                  </a:lnTo>
                  <a:lnTo>
                    <a:pt x="0" y="481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758880" y="4516725"/>
              <a:ext cx="39961" cy="157929"/>
            </a:xfrm>
            <a:custGeom>
              <a:avLst/>
              <a:gdLst/>
              <a:ahLst/>
              <a:cxnLst/>
              <a:rect l="0" t="0" r="0" b="0"/>
              <a:pathLst>
                <a:path w="39961" h="157929">
                  <a:moveTo>
                    <a:pt x="0" y="0"/>
                  </a:moveTo>
                  <a:lnTo>
                    <a:pt x="15642" y="17981"/>
                  </a:lnTo>
                  <a:lnTo>
                    <a:pt x="34844" y="64152"/>
                  </a:lnTo>
                  <a:lnTo>
                    <a:pt x="39960" y="100636"/>
                  </a:lnTo>
                  <a:lnTo>
                    <a:pt x="34918" y="121157"/>
                  </a:lnTo>
                  <a:lnTo>
                    <a:pt x="24878" y="136906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014666" y="4104217"/>
              <a:ext cx="144299" cy="465151"/>
            </a:xfrm>
            <a:custGeom>
              <a:avLst/>
              <a:gdLst/>
              <a:ahLst/>
              <a:cxnLst/>
              <a:rect l="0" t="0" r="0" b="0"/>
              <a:pathLst>
                <a:path w="144299" h="465151">
                  <a:moveTo>
                    <a:pt x="49541" y="465150"/>
                  </a:moveTo>
                  <a:lnTo>
                    <a:pt x="49541" y="411006"/>
                  </a:lnTo>
                  <a:lnTo>
                    <a:pt x="43952" y="350470"/>
                  </a:lnTo>
                  <a:lnTo>
                    <a:pt x="38819" y="291763"/>
                  </a:lnTo>
                  <a:lnTo>
                    <a:pt x="27753" y="238918"/>
                  </a:lnTo>
                  <a:lnTo>
                    <a:pt x="17739" y="189888"/>
                  </a:lnTo>
                  <a:lnTo>
                    <a:pt x="7363" y="138317"/>
                  </a:lnTo>
                  <a:lnTo>
                    <a:pt x="0" y="85991"/>
                  </a:lnTo>
                  <a:lnTo>
                    <a:pt x="937" y="39682"/>
                  </a:lnTo>
                  <a:lnTo>
                    <a:pt x="3100" y="27087"/>
                  </a:lnTo>
                  <a:lnTo>
                    <a:pt x="8053" y="17520"/>
                  </a:lnTo>
                  <a:lnTo>
                    <a:pt x="22913" y="3771"/>
                  </a:lnTo>
                  <a:lnTo>
                    <a:pt x="47455" y="0"/>
                  </a:lnTo>
                  <a:lnTo>
                    <a:pt x="99692" y="7111"/>
                  </a:lnTo>
                  <a:lnTo>
                    <a:pt x="144298" y="229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937865" y="4358798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39" y="5589"/>
                  </a:lnTo>
                  <a:lnTo>
                    <a:pt x="56835" y="1072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169492" y="4379855"/>
              <a:ext cx="94758" cy="154310"/>
            </a:xfrm>
            <a:custGeom>
              <a:avLst/>
              <a:gdLst/>
              <a:ahLst/>
              <a:cxnLst/>
              <a:rect l="0" t="0" r="0" b="0"/>
              <a:pathLst>
                <a:path w="94758" h="154310">
                  <a:moveTo>
                    <a:pt x="0" y="52642"/>
                  </a:moveTo>
                  <a:lnTo>
                    <a:pt x="28681" y="106517"/>
                  </a:lnTo>
                  <a:lnTo>
                    <a:pt x="60204" y="152500"/>
                  </a:lnTo>
                  <a:lnTo>
                    <a:pt x="63533" y="154309"/>
                  </a:lnTo>
                  <a:lnTo>
                    <a:pt x="64582" y="152006"/>
                  </a:lnTo>
                  <a:lnTo>
                    <a:pt x="64112" y="146960"/>
                  </a:lnTo>
                  <a:lnTo>
                    <a:pt x="57350" y="135116"/>
                  </a:lnTo>
                  <a:lnTo>
                    <a:pt x="43509" y="112174"/>
                  </a:lnTo>
                  <a:lnTo>
                    <a:pt x="15967" y="49203"/>
                  </a:lnTo>
                  <a:lnTo>
                    <a:pt x="14154" y="36311"/>
                  </a:lnTo>
                  <a:lnTo>
                    <a:pt x="18379" y="15748"/>
                  </a:lnTo>
                  <a:lnTo>
                    <a:pt x="22781" y="6990"/>
                  </a:lnTo>
                  <a:lnTo>
                    <a:pt x="30396" y="2320"/>
                  </a:lnTo>
                  <a:lnTo>
                    <a:pt x="69999" y="111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330346" y="4411440"/>
              <a:ext cx="127361" cy="137555"/>
            </a:xfrm>
            <a:custGeom>
              <a:avLst/>
              <a:gdLst/>
              <a:ahLst/>
              <a:cxnLst/>
              <a:rect l="0" t="0" r="0" b="0"/>
              <a:pathLst>
                <a:path w="127361" h="137555">
                  <a:moveTo>
                    <a:pt x="18131" y="0"/>
                  </a:moveTo>
                  <a:lnTo>
                    <a:pt x="6952" y="16768"/>
                  </a:lnTo>
                  <a:lnTo>
                    <a:pt x="0" y="49552"/>
                  </a:lnTo>
                  <a:lnTo>
                    <a:pt x="3530" y="83312"/>
                  </a:lnTo>
                  <a:lnTo>
                    <a:pt x="17574" y="115542"/>
                  </a:lnTo>
                  <a:lnTo>
                    <a:pt x="33091" y="130511"/>
                  </a:lnTo>
                  <a:lnTo>
                    <a:pt x="42142" y="136140"/>
                  </a:lnTo>
                  <a:lnTo>
                    <a:pt x="51685" y="137554"/>
                  </a:lnTo>
                  <a:lnTo>
                    <a:pt x="71649" y="132885"/>
                  </a:lnTo>
                  <a:lnTo>
                    <a:pt x="89099" y="119891"/>
                  </a:lnTo>
                  <a:lnTo>
                    <a:pt x="103485" y="102418"/>
                  </a:lnTo>
                  <a:lnTo>
                    <a:pt x="126149" y="46676"/>
                  </a:lnTo>
                  <a:lnTo>
                    <a:pt x="127360" y="26204"/>
                  </a:lnTo>
                  <a:lnTo>
                    <a:pt x="12341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516933" y="4443026"/>
              <a:ext cx="21057" cy="126342"/>
            </a:xfrm>
            <a:custGeom>
              <a:avLst/>
              <a:gdLst/>
              <a:ahLst/>
              <a:cxnLst/>
              <a:rect l="0" t="0" r="0" b="0"/>
              <a:pathLst>
                <a:path w="21057" h="126342">
                  <a:moveTo>
                    <a:pt x="0" y="0"/>
                  </a:moveTo>
                  <a:lnTo>
                    <a:pt x="8333" y="54144"/>
                  </a:lnTo>
                  <a:lnTo>
                    <a:pt x="18668" y="116191"/>
                  </a:lnTo>
                  <a:lnTo>
                    <a:pt x="21056" y="1263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537989" y="42640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653802" y="4179813"/>
              <a:ext cx="42116" cy="357970"/>
            </a:xfrm>
            <a:custGeom>
              <a:avLst/>
              <a:gdLst/>
              <a:ahLst/>
              <a:cxnLst/>
              <a:rect l="0" t="0" r="0" b="0"/>
              <a:pathLst>
                <a:path w="42116" h="357970">
                  <a:moveTo>
                    <a:pt x="0" y="0"/>
                  </a:moveTo>
                  <a:lnTo>
                    <a:pt x="8334" y="52051"/>
                  </a:lnTo>
                  <a:lnTo>
                    <a:pt x="15684" y="111537"/>
                  </a:lnTo>
                  <a:lnTo>
                    <a:pt x="21166" y="168998"/>
                  </a:lnTo>
                  <a:lnTo>
                    <a:pt x="27979" y="231268"/>
                  </a:lnTo>
                  <a:lnTo>
                    <a:pt x="31687" y="291182"/>
                  </a:lnTo>
                  <a:lnTo>
                    <a:pt x="39709" y="338407"/>
                  </a:lnTo>
                  <a:lnTo>
                    <a:pt x="42115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569575" y="4316684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35638" y="17958"/>
                  </a:lnTo>
                  <a:lnTo>
                    <a:pt x="91393" y="28546"/>
                  </a:lnTo>
                  <a:lnTo>
                    <a:pt x="33699" y="384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757080" y="4352732"/>
              <a:ext cx="184202" cy="218522"/>
            </a:xfrm>
            <a:custGeom>
              <a:avLst/>
              <a:gdLst/>
              <a:ahLst/>
              <a:cxnLst/>
              <a:rect l="0" t="0" r="0" b="0"/>
              <a:pathLst>
                <a:path w="184202" h="218522">
                  <a:moveTo>
                    <a:pt x="117821" y="6066"/>
                  </a:moveTo>
                  <a:lnTo>
                    <a:pt x="85369" y="0"/>
                  </a:lnTo>
                  <a:lnTo>
                    <a:pt x="64794" y="2590"/>
                  </a:lnTo>
                  <a:lnTo>
                    <a:pt x="47070" y="10760"/>
                  </a:lnTo>
                  <a:lnTo>
                    <a:pt x="16628" y="35069"/>
                  </a:lnTo>
                  <a:lnTo>
                    <a:pt x="751" y="61063"/>
                  </a:lnTo>
                  <a:lnTo>
                    <a:pt x="0" y="69637"/>
                  </a:lnTo>
                  <a:lnTo>
                    <a:pt x="5405" y="85402"/>
                  </a:lnTo>
                  <a:lnTo>
                    <a:pt x="12462" y="90542"/>
                  </a:lnTo>
                  <a:lnTo>
                    <a:pt x="44749" y="97776"/>
                  </a:lnTo>
                  <a:lnTo>
                    <a:pt x="97582" y="100221"/>
                  </a:lnTo>
                  <a:lnTo>
                    <a:pt x="122864" y="102894"/>
                  </a:lnTo>
                  <a:lnTo>
                    <a:pt x="150251" y="117554"/>
                  </a:lnTo>
                  <a:lnTo>
                    <a:pt x="165770" y="130095"/>
                  </a:lnTo>
                  <a:lnTo>
                    <a:pt x="182071" y="155899"/>
                  </a:lnTo>
                  <a:lnTo>
                    <a:pt x="184201" y="178723"/>
                  </a:lnTo>
                  <a:lnTo>
                    <a:pt x="183131" y="191360"/>
                  </a:lnTo>
                  <a:lnTo>
                    <a:pt x="177739" y="200955"/>
                  </a:lnTo>
                  <a:lnTo>
                    <a:pt x="159269" y="214736"/>
                  </a:lnTo>
                  <a:lnTo>
                    <a:pt x="132343" y="218521"/>
                  </a:lnTo>
                  <a:lnTo>
                    <a:pt x="72987" y="217008"/>
                  </a:lnTo>
                  <a:lnTo>
                    <a:pt x="23065" y="2166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022300" y="4643067"/>
              <a:ext cx="17937" cy="105286"/>
            </a:xfrm>
            <a:custGeom>
              <a:avLst/>
              <a:gdLst/>
              <a:ahLst/>
              <a:cxnLst/>
              <a:rect l="0" t="0" r="0" b="0"/>
              <a:pathLst>
                <a:path w="17937" h="105286">
                  <a:moveTo>
                    <a:pt x="0" y="0"/>
                  </a:moveTo>
                  <a:lnTo>
                    <a:pt x="11179" y="11178"/>
                  </a:lnTo>
                  <a:lnTo>
                    <a:pt x="16667" y="29145"/>
                  </a:lnTo>
                  <a:lnTo>
                    <a:pt x="17936" y="52728"/>
                  </a:lnTo>
                  <a:lnTo>
                    <a:pt x="12074" y="8763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237134" y="4361706"/>
              <a:ext cx="174721" cy="247854"/>
            </a:xfrm>
            <a:custGeom>
              <a:avLst/>
              <a:gdLst/>
              <a:ahLst/>
              <a:cxnLst/>
              <a:rect l="0" t="0" r="0" b="0"/>
              <a:pathLst>
                <a:path w="174721" h="247854">
                  <a:moveTo>
                    <a:pt x="111549" y="133962"/>
                  </a:moveTo>
                  <a:lnTo>
                    <a:pt x="103216" y="79817"/>
                  </a:lnTo>
                  <a:lnTo>
                    <a:pt x="95866" y="30460"/>
                  </a:lnTo>
                  <a:lnTo>
                    <a:pt x="83522" y="11532"/>
                  </a:lnTo>
                  <a:lnTo>
                    <a:pt x="75317" y="3209"/>
                  </a:lnTo>
                  <a:lnTo>
                    <a:pt x="66337" y="0"/>
                  </a:lnTo>
                  <a:lnTo>
                    <a:pt x="56842" y="200"/>
                  </a:lnTo>
                  <a:lnTo>
                    <a:pt x="47002" y="2674"/>
                  </a:lnTo>
                  <a:lnTo>
                    <a:pt x="29829" y="17900"/>
                  </a:lnTo>
                  <a:lnTo>
                    <a:pt x="15568" y="41434"/>
                  </a:lnTo>
                  <a:lnTo>
                    <a:pt x="0" y="101083"/>
                  </a:lnTo>
                  <a:lnTo>
                    <a:pt x="119" y="144107"/>
                  </a:lnTo>
                  <a:lnTo>
                    <a:pt x="10640" y="200567"/>
                  </a:lnTo>
                  <a:lnTo>
                    <a:pt x="26148" y="237145"/>
                  </a:lnTo>
                  <a:lnTo>
                    <a:pt x="34728" y="243695"/>
                  </a:lnTo>
                  <a:lnTo>
                    <a:pt x="56740" y="247853"/>
                  </a:lnTo>
                  <a:lnTo>
                    <a:pt x="65651" y="244984"/>
                  </a:lnTo>
                  <a:lnTo>
                    <a:pt x="72761" y="239562"/>
                  </a:lnTo>
                  <a:lnTo>
                    <a:pt x="88359" y="215164"/>
                  </a:lnTo>
                  <a:lnTo>
                    <a:pt x="106589" y="163979"/>
                  </a:lnTo>
                  <a:lnTo>
                    <a:pt x="109345" y="138724"/>
                  </a:lnTo>
                  <a:lnTo>
                    <a:pt x="111249" y="135967"/>
                  </a:lnTo>
                  <a:lnTo>
                    <a:pt x="113689" y="139978"/>
                  </a:lnTo>
                  <a:lnTo>
                    <a:pt x="130549" y="186227"/>
                  </a:lnTo>
                  <a:lnTo>
                    <a:pt x="141830" y="202425"/>
                  </a:lnTo>
                  <a:lnTo>
                    <a:pt x="154643" y="211183"/>
                  </a:lnTo>
                  <a:lnTo>
                    <a:pt x="174720" y="2181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411855" y="4407860"/>
              <a:ext cx="126343" cy="182687"/>
            </a:xfrm>
            <a:custGeom>
              <a:avLst/>
              <a:gdLst/>
              <a:ahLst/>
              <a:cxnLst/>
              <a:rect l="0" t="0" r="0" b="0"/>
              <a:pathLst>
                <a:path w="126343" h="182687">
                  <a:moveTo>
                    <a:pt x="0" y="35166"/>
                  </a:moveTo>
                  <a:lnTo>
                    <a:pt x="5589" y="93782"/>
                  </a:lnTo>
                  <a:lnTo>
                    <a:pt x="10722" y="154022"/>
                  </a:lnTo>
                  <a:lnTo>
                    <a:pt x="16304" y="182686"/>
                  </a:lnTo>
                  <a:lnTo>
                    <a:pt x="3954" y="129191"/>
                  </a:lnTo>
                  <a:lnTo>
                    <a:pt x="3900" y="68340"/>
                  </a:lnTo>
                  <a:lnTo>
                    <a:pt x="14808" y="16502"/>
                  </a:lnTo>
                  <a:lnTo>
                    <a:pt x="21570" y="8685"/>
                  </a:lnTo>
                  <a:lnTo>
                    <a:pt x="41562" y="0"/>
                  </a:lnTo>
                  <a:lnTo>
                    <a:pt x="51104" y="24"/>
                  </a:lnTo>
                  <a:lnTo>
                    <a:pt x="67947" y="6289"/>
                  </a:lnTo>
                  <a:lnTo>
                    <a:pt x="90582" y="22970"/>
                  </a:lnTo>
                  <a:lnTo>
                    <a:pt x="106518" y="48320"/>
                  </a:lnTo>
                  <a:lnTo>
                    <a:pt x="121212" y="96732"/>
                  </a:lnTo>
                  <a:lnTo>
                    <a:pt x="126342" y="1509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581967" y="4156107"/>
              <a:ext cx="144024" cy="465707"/>
            </a:xfrm>
            <a:custGeom>
              <a:avLst/>
              <a:gdLst/>
              <a:ahLst/>
              <a:cxnLst/>
              <a:rect l="0" t="0" r="0" b="0"/>
              <a:pathLst>
                <a:path w="144024" h="465707">
                  <a:moveTo>
                    <a:pt x="72043" y="371146"/>
                  </a:moveTo>
                  <a:lnTo>
                    <a:pt x="80376" y="333668"/>
                  </a:lnTo>
                  <a:lnTo>
                    <a:pt x="79256" y="310036"/>
                  </a:lnTo>
                  <a:lnTo>
                    <a:pt x="70959" y="287834"/>
                  </a:lnTo>
                  <a:lnTo>
                    <a:pt x="63132" y="281680"/>
                  </a:lnTo>
                  <a:lnTo>
                    <a:pt x="41956" y="277961"/>
                  </a:lnTo>
                  <a:lnTo>
                    <a:pt x="33268" y="280947"/>
                  </a:lnTo>
                  <a:lnTo>
                    <a:pt x="20495" y="293623"/>
                  </a:lnTo>
                  <a:lnTo>
                    <a:pt x="6726" y="320491"/>
                  </a:lnTo>
                  <a:lnTo>
                    <a:pt x="0" y="377822"/>
                  </a:lnTo>
                  <a:lnTo>
                    <a:pt x="1174" y="424727"/>
                  </a:lnTo>
                  <a:lnTo>
                    <a:pt x="9741" y="446043"/>
                  </a:lnTo>
                  <a:lnTo>
                    <a:pt x="24466" y="460196"/>
                  </a:lnTo>
                  <a:lnTo>
                    <a:pt x="33306" y="465608"/>
                  </a:lnTo>
                  <a:lnTo>
                    <a:pt x="42709" y="465706"/>
                  </a:lnTo>
                  <a:lnTo>
                    <a:pt x="62515" y="456457"/>
                  </a:lnTo>
                  <a:lnTo>
                    <a:pt x="87807" y="431519"/>
                  </a:lnTo>
                  <a:lnTo>
                    <a:pt x="110078" y="374840"/>
                  </a:lnTo>
                  <a:lnTo>
                    <a:pt x="127897" y="324538"/>
                  </a:lnTo>
                  <a:lnTo>
                    <a:pt x="139935" y="271419"/>
                  </a:lnTo>
                  <a:lnTo>
                    <a:pt x="144023" y="214085"/>
                  </a:lnTo>
                  <a:lnTo>
                    <a:pt x="142283" y="154725"/>
                  </a:lnTo>
                  <a:lnTo>
                    <a:pt x="136611" y="92090"/>
                  </a:lnTo>
                  <a:lnTo>
                    <a:pt x="127085" y="36174"/>
                  </a:lnTo>
                  <a:lnTo>
                    <a:pt x="120682" y="8970"/>
                  </a:lnTo>
                  <a:lnTo>
                    <a:pt x="116168" y="2184"/>
                  </a:lnTo>
                  <a:lnTo>
                    <a:pt x="110818" y="0"/>
                  </a:lnTo>
                  <a:lnTo>
                    <a:pt x="104912" y="883"/>
                  </a:lnTo>
                  <a:lnTo>
                    <a:pt x="100975" y="6151"/>
                  </a:lnTo>
                  <a:lnTo>
                    <a:pt x="95433" y="37092"/>
                  </a:lnTo>
                  <a:lnTo>
                    <a:pt x="93791" y="85124"/>
                  </a:lnTo>
                  <a:lnTo>
                    <a:pt x="93407" y="127432"/>
                  </a:lnTo>
                  <a:lnTo>
                    <a:pt x="93237" y="170412"/>
                  </a:lnTo>
                  <a:lnTo>
                    <a:pt x="96260" y="227831"/>
                  </a:lnTo>
                  <a:lnTo>
                    <a:pt x="101445" y="280720"/>
                  </a:lnTo>
                  <a:lnTo>
                    <a:pt x="106101" y="334605"/>
                  </a:lnTo>
                  <a:lnTo>
                    <a:pt x="118155" y="389145"/>
                  </a:lnTo>
                  <a:lnTo>
                    <a:pt x="124686" y="4237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948808" y="4369326"/>
              <a:ext cx="126343" cy="259628"/>
            </a:xfrm>
            <a:custGeom>
              <a:avLst/>
              <a:gdLst/>
              <a:ahLst/>
              <a:cxnLst/>
              <a:rect l="0" t="0" r="0" b="0"/>
              <a:pathLst>
                <a:path w="126343" h="259628">
                  <a:moveTo>
                    <a:pt x="0" y="52643"/>
                  </a:moveTo>
                  <a:lnTo>
                    <a:pt x="5589" y="114735"/>
                  </a:lnTo>
                  <a:lnTo>
                    <a:pt x="29665" y="176647"/>
                  </a:lnTo>
                  <a:lnTo>
                    <a:pt x="50050" y="237385"/>
                  </a:lnTo>
                  <a:lnTo>
                    <a:pt x="61629" y="256023"/>
                  </a:lnTo>
                  <a:lnTo>
                    <a:pt x="67992" y="259589"/>
                  </a:lnTo>
                  <a:lnTo>
                    <a:pt x="74574" y="259627"/>
                  </a:lnTo>
                  <a:lnTo>
                    <a:pt x="81302" y="257313"/>
                  </a:lnTo>
                  <a:lnTo>
                    <a:pt x="85787" y="251090"/>
                  </a:lnTo>
                  <a:lnTo>
                    <a:pt x="99164" y="194474"/>
                  </a:lnTo>
                  <a:lnTo>
                    <a:pt x="105246" y="139973"/>
                  </a:lnTo>
                  <a:lnTo>
                    <a:pt x="113380" y="84148"/>
                  </a:lnTo>
                  <a:lnTo>
                    <a:pt x="120922" y="2806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099202" y="4399693"/>
              <a:ext cx="133876" cy="215510"/>
            </a:xfrm>
            <a:custGeom>
              <a:avLst/>
              <a:gdLst/>
              <a:ahLst/>
              <a:cxnLst/>
              <a:rect l="0" t="0" r="0" b="0"/>
              <a:pathLst>
                <a:path w="133876" h="215510">
                  <a:moveTo>
                    <a:pt x="18062" y="74918"/>
                  </a:moveTo>
                  <a:lnTo>
                    <a:pt x="18062" y="97275"/>
                  </a:lnTo>
                  <a:lnTo>
                    <a:pt x="24301" y="114490"/>
                  </a:lnTo>
                  <a:lnTo>
                    <a:pt x="29241" y="122356"/>
                  </a:lnTo>
                  <a:lnTo>
                    <a:pt x="36043" y="126431"/>
                  </a:lnTo>
                  <a:lnTo>
                    <a:pt x="52959" y="127838"/>
                  </a:lnTo>
                  <a:lnTo>
                    <a:pt x="82214" y="116465"/>
                  </a:lnTo>
                  <a:lnTo>
                    <a:pt x="96487" y="101572"/>
                  </a:lnTo>
                  <a:lnTo>
                    <a:pt x="115182" y="63415"/>
                  </a:lnTo>
                  <a:lnTo>
                    <a:pt x="116598" y="39780"/>
                  </a:lnTo>
                  <a:lnTo>
                    <a:pt x="115339" y="26926"/>
                  </a:lnTo>
                  <a:lnTo>
                    <a:pt x="110988" y="17187"/>
                  </a:lnTo>
                  <a:lnTo>
                    <a:pt x="96798" y="3247"/>
                  </a:lnTo>
                  <a:lnTo>
                    <a:pt x="88100" y="231"/>
                  </a:lnTo>
                  <a:lnTo>
                    <a:pt x="69077" y="0"/>
                  </a:lnTo>
                  <a:lnTo>
                    <a:pt x="52043" y="6916"/>
                  </a:lnTo>
                  <a:lnTo>
                    <a:pt x="36674" y="18958"/>
                  </a:lnTo>
                  <a:lnTo>
                    <a:pt x="16038" y="46639"/>
                  </a:lnTo>
                  <a:lnTo>
                    <a:pt x="3164" y="83957"/>
                  </a:lnTo>
                  <a:lnTo>
                    <a:pt x="0" y="123480"/>
                  </a:lnTo>
                  <a:lnTo>
                    <a:pt x="7121" y="157937"/>
                  </a:lnTo>
                  <a:lnTo>
                    <a:pt x="17489" y="179666"/>
                  </a:lnTo>
                  <a:lnTo>
                    <a:pt x="33015" y="194782"/>
                  </a:lnTo>
                  <a:lnTo>
                    <a:pt x="71578" y="214018"/>
                  </a:lnTo>
                  <a:lnTo>
                    <a:pt x="92151" y="215509"/>
                  </a:lnTo>
                  <a:lnTo>
                    <a:pt x="133875" y="2117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190964" y="4437263"/>
              <a:ext cx="194624" cy="426903"/>
            </a:xfrm>
            <a:custGeom>
              <a:avLst/>
              <a:gdLst/>
              <a:ahLst/>
              <a:cxnLst/>
              <a:rect l="0" t="0" r="0" b="0"/>
              <a:pathLst>
                <a:path w="194624" h="426903">
                  <a:moveTo>
                    <a:pt x="168455" y="121576"/>
                  </a:moveTo>
                  <a:lnTo>
                    <a:pt x="174522" y="89124"/>
                  </a:lnTo>
                  <a:lnTo>
                    <a:pt x="163897" y="37234"/>
                  </a:lnTo>
                  <a:lnTo>
                    <a:pt x="148517" y="11318"/>
                  </a:lnTo>
                  <a:lnTo>
                    <a:pt x="139955" y="5957"/>
                  </a:lnTo>
                  <a:lnTo>
                    <a:pt x="117964" y="0"/>
                  </a:lnTo>
                  <a:lnTo>
                    <a:pt x="107888" y="751"/>
                  </a:lnTo>
                  <a:lnTo>
                    <a:pt x="90454" y="7824"/>
                  </a:lnTo>
                  <a:lnTo>
                    <a:pt x="78026" y="21887"/>
                  </a:lnTo>
                  <a:lnTo>
                    <a:pt x="69773" y="41005"/>
                  </a:lnTo>
                  <a:lnTo>
                    <a:pt x="66296" y="76906"/>
                  </a:lnTo>
                  <a:lnTo>
                    <a:pt x="69629" y="99383"/>
                  </a:lnTo>
                  <a:lnTo>
                    <a:pt x="78129" y="117951"/>
                  </a:lnTo>
                  <a:lnTo>
                    <a:pt x="83671" y="126179"/>
                  </a:lnTo>
                  <a:lnTo>
                    <a:pt x="92045" y="131663"/>
                  </a:lnTo>
                  <a:lnTo>
                    <a:pt x="113828" y="137758"/>
                  </a:lnTo>
                  <a:lnTo>
                    <a:pt x="123848" y="135873"/>
                  </a:lnTo>
                  <a:lnTo>
                    <a:pt x="141221" y="124421"/>
                  </a:lnTo>
                  <a:lnTo>
                    <a:pt x="158566" y="98242"/>
                  </a:lnTo>
                  <a:lnTo>
                    <a:pt x="161863" y="97831"/>
                  </a:lnTo>
                  <a:lnTo>
                    <a:pt x="173177" y="148793"/>
                  </a:lnTo>
                  <a:lnTo>
                    <a:pt x="179007" y="208884"/>
                  </a:lnTo>
                  <a:lnTo>
                    <a:pt x="187090" y="260095"/>
                  </a:lnTo>
                  <a:lnTo>
                    <a:pt x="194623" y="314924"/>
                  </a:lnTo>
                  <a:lnTo>
                    <a:pt x="192846" y="351220"/>
                  </a:lnTo>
                  <a:lnTo>
                    <a:pt x="184755" y="370259"/>
                  </a:lnTo>
                  <a:lnTo>
                    <a:pt x="179321" y="378612"/>
                  </a:lnTo>
                  <a:lnTo>
                    <a:pt x="160807" y="391012"/>
                  </a:lnTo>
                  <a:lnTo>
                    <a:pt x="105203" y="408505"/>
                  </a:lnTo>
                  <a:lnTo>
                    <a:pt x="47470" y="415989"/>
                  </a:lnTo>
                  <a:lnTo>
                    <a:pt x="0" y="4269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405927" y="4421897"/>
              <a:ext cx="153535" cy="233907"/>
            </a:xfrm>
            <a:custGeom>
              <a:avLst/>
              <a:gdLst/>
              <a:ahLst/>
              <a:cxnLst/>
              <a:rect l="0" t="0" r="0" b="0"/>
              <a:pathLst>
                <a:path w="153535" h="233907">
                  <a:moveTo>
                    <a:pt x="6135" y="126414"/>
                  </a:moveTo>
                  <a:lnTo>
                    <a:pt x="48827" y="123294"/>
                  </a:lnTo>
                  <a:lnTo>
                    <a:pt x="59163" y="120824"/>
                  </a:lnTo>
                  <a:lnTo>
                    <a:pt x="76886" y="108722"/>
                  </a:lnTo>
                  <a:lnTo>
                    <a:pt x="84888" y="100581"/>
                  </a:lnTo>
                  <a:lnTo>
                    <a:pt x="93779" y="79057"/>
                  </a:lnTo>
                  <a:lnTo>
                    <a:pt x="96560" y="55064"/>
                  </a:lnTo>
                  <a:lnTo>
                    <a:pt x="93898" y="32702"/>
                  </a:lnTo>
                  <a:lnTo>
                    <a:pt x="85695" y="14184"/>
                  </a:lnTo>
                  <a:lnTo>
                    <a:pt x="80232" y="5970"/>
                  </a:lnTo>
                  <a:lnTo>
                    <a:pt x="71911" y="1664"/>
                  </a:lnTo>
                  <a:lnTo>
                    <a:pt x="50186" y="0"/>
                  </a:lnTo>
                  <a:lnTo>
                    <a:pt x="31172" y="6279"/>
                  </a:lnTo>
                  <a:lnTo>
                    <a:pt x="22827" y="11229"/>
                  </a:lnTo>
                  <a:lnTo>
                    <a:pt x="10434" y="32326"/>
                  </a:lnTo>
                  <a:lnTo>
                    <a:pt x="0" y="77089"/>
                  </a:lnTo>
                  <a:lnTo>
                    <a:pt x="28" y="121157"/>
                  </a:lnTo>
                  <a:lnTo>
                    <a:pt x="10518" y="173079"/>
                  </a:lnTo>
                  <a:lnTo>
                    <a:pt x="26021" y="208871"/>
                  </a:lnTo>
                  <a:lnTo>
                    <a:pt x="41880" y="224672"/>
                  </a:lnTo>
                  <a:lnTo>
                    <a:pt x="51022" y="230524"/>
                  </a:lnTo>
                  <a:lnTo>
                    <a:pt x="70538" y="233906"/>
                  </a:lnTo>
                  <a:lnTo>
                    <a:pt x="111663" y="226546"/>
                  </a:lnTo>
                  <a:lnTo>
                    <a:pt x="153534" y="2001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561656" y="4169285"/>
              <a:ext cx="39920" cy="400083"/>
            </a:xfrm>
            <a:custGeom>
              <a:avLst/>
              <a:gdLst/>
              <a:ahLst/>
              <a:cxnLst/>
              <a:rect l="0" t="0" r="0" b="0"/>
              <a:pathLst>
                <a:path w="39920" h="400083">
                  <a:moveTo>
                    <a:pt x="8333" y="0"/>
                  </a:moveTo>
                  <a:lnTo>
                    <a:pt x="0" y="37478"/>
                  </a:lnTo>
                  <a:lnTo>
                    <a:pt x="3827" y="100079"/>
                  </a:lnTo>
                  <a:lnTo>
                    <a:pt x="6999" y="159505"/>
                  </a:lnTo>
                  <a:lnTo>
                    <a:pt x="7937" y="210387"/>
                  </a:lnTo>
                  <a:lnTo>
                    <a:pt x="16661" y="263436"/>
                  </a:lnTo>
                  <a:lnTo>
                    <a:pt x="26529" y="324694"/>
                  </a:lnTo>
                  <a:lnTo>
                    <a:pt x="36249" y="384436"/>
                  </a:lnTo>
                  <a:lnTo>
                    <a:pt x="39919" y="4000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422591" y="4276256"/>
              <a:ext cx="252684" cy="40429"/>
            </a:xfrm>
            <a:custGeom>
              <a:avLst/>
              <a:gdLst/>
              <a:ahLst/>
              <a:cxnLst/>
              <a:rect l="0" t="0" r="0" b="0"/>
              <a:pathLst>
                <a:path w="252684" h="40429">
                  <a:moveTo>
                    <a:pt x="252683" y="40428"/>
                  </a:moveTo>
                  <a:lnTo>
                    <a:pt x="233533" y="23617"/>
                  </a:lnTo>
                  <a:lnTo>
                    <a:pt x="199956" y="6851"/>
                  </a:lnTo>
                  <a:lnTo>
                    <a:pt x="146688" y="0"/>
                  </a:lnTo>
                  <a:lnTo>
                    <a:pt x="85517" y="4236"/>
                  </a:lnTo>
                  <a:lnTo>
                    <a:pt x="29023" y="9102"/>
                  </a:lnTo>
                  <a:lnTo>
                    <a:pt x="0" y="193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619521" y="4387253"/>
              <a:ext cx="224210" cy="203315"/>
            </a:xfrm>
            <a:custGeom>
              <a:avLst/>
              <a:gdLst/>
              <a:ahLst/>
              <a:cxnLst/>
              <a:rect l="0" t="0" r="0" b="0"/>
              <a:pathLst>
                <a:path w="224210" h="203315">
                  <a:moveTo>
                    <a:pt x="87339" y="108415"/>
                  </a:moveTo>
                  <a:lnTo>
                    <a:pt x="104107" y="97237"/>
                  </a:lnTo>
                  <a:lnTo>
                    <a:pt x="115458" y="82390"/>
                  </a:lnTo>
                  <a:lnTo>
                    <a:pt x="120123" y="73518"/>
                  </a:lnTo>
                  <a:lnTo>
                    <a:pt x="122187" y="54300"/>
                  </a:lnTo>
                  <a:lnTo>
                    <a:pt x="121100" y="44262"/>
                  </a:lnTo>
                  <a:lnTo>
                    <a:pt x="110533" y="26870"/>
                  </a:lnTo>
                  <a:lnTo>
                    <a:pt x="94138" y="12511"/>
                  </a:lnTo>
                  <a:lnTo>
                    <a:pt x="75153" y="2231"/>
                  </a:lnTo>
                  <a:lnTo>
                    <a:pt x="55016" y="0"/>
                  </a:lnTo>
                  <a:lnTo>
                    <a:pt x="44733" y="1044"/>
                  </a:lnTo>
                  <a:lnTo>
                    <a:pt x="35538" y="6419"/>
                  </a:lnTo>
                  <a:lnTo>
                    <a:pt x="19083" y="24869"/>
                  </a:lnTo>
                  <a:lnTo>
                    <a:pt x="2254" y="55975"/>
                  </a:lnTo>
                  <a:lnTo>
                    <a:pt x="0" y="83159"/>
                  </a:lnTo>
                  <a:lnTo>
                    <a:pt x="5308" y="131347"/>
                  </a:lnTo>
                  <a:lnTo>
                    <a:pt x="17411" y="176431"/>
                  </a:lnTo>
                  <a:lnTo>
                    <a:pt x="23172" y="188854"/>
                  </a:lnTo>
                  <a:lnTo>
                    <a:pt x="31693" y="195966"/>
                  </a:lnTo>
                  <a:lnTo>
                    <a:pt x="42053" y="199538"/>
                  </a:lnTo>
                  <a:lnTo>
                    <a:pt x="53638" y="200749"/>
                  </a:lnTo>
                  <a:lnTo>
                    <a:pt x="63702" y="198047"/>
                  </a:lnTo>
                  <a:lnTo>
                    <a:pt x="81122" y="185686"/>
                  </a:lnTo>
                  <a:lnTo>
                    <a:pt x="98495" y="158996"/>
                  </a:lnTo>
                  <a:lnTo>
                    <a:pt x="122181" y="97706"/>
                  </a:lnTo>
                  <a:lnTo>
                    <a:pt x="134082" y="63926"/>
                  </a:lnTo>
                  <a:lnTo>
                    <a:pt x="131183" y="117137"/>
                  </a:lnTo>
                  <a:lnTo>
                    <a:pt x="144181" y="171348"/>
                  </a:lnTo>
                  <a:lnTo>
                    <a:pt x="157055" y="189418"/>
                  </a:lnTo>
                  <a:lnTo>
                    <a:pt x="165402" y="197512"/>
                  </a:lnTo>
                  <a:lnTo>
                    <a:pt x="174476" y="201738"/>
                  </a:lnTo>
                  <a:lnTo>
                    <a:pt x="193917" y="203314"/>
                  </a:lnTo>
                  <a:lnTo>
                    <a:pt x="208016" y="200115"/>
                  </a:lnTo>
                  <a:lnTo>
                    <a:pt x="224209" y="19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854259" y="4285098"/>
              <a:ext cx="164228" cy="318723"/>
            </a:xfrm>
            <a:custGeom>
              <a:avLst/>
              <a:gdLst/>
              <a:ahLst/>
              <a:cxnLst/>
              <a:rect l="0" t="0" r="0" b="0"/>
              <a:pathLst>
                <a:path w="164228" h="318723">
                  <a:moveTo>
                    <a:pt x="0" y="0"/>
                  </a:moveTo>
                  <a:lnTo>
                    <a:pt x="0" y="58617"/>
                  </a:lnTo>
                  <a:lnTo>
                    <a:pt x="7235" y="120027"/>
                  </a:lnTo>
                  <a:lnTo>
                    <a:pt x="9878" y="178430"/>
                  </a:lnTo>
                  <a:lnTo>
                    <a:pt x="15989" y="235027"/>
                  </a:lnTo>
                  <a:lnTo>
                    <a:pt x="25145" y="277218"/>
                  </a:lnTo>
                  <a:lnTo>
                    <a:pt x="27291" y="281908"/>
                  </a:lnTo>
                  <a:lnTo>
                    <a:pt x="28723" y="280356"/>
                  </a:lnTo>
                  <a:lnTo>
                    <a:pt x="34454" y="222026"/>
                  </a:lnTo>
                  <a:lnTo>
                    <a:pt x="46083" y="189788"/>
                  </a:lnTo>
                  <a:lnTo>
                    <a:pt x="51779" y="179168"/>
                  </a:lnTo>
                  <a:lnTo>
                    <a:pt x="60256" y="172088"/>
                  </a:lnTo>
                  <a:lnTo>
                    <a:pt x="82152" y="164221"/>
                  </a:lnTo>
                  <a:lnTo>
                    <a:pt x="92203" y="165633"/>
                  </a:lnTo>
                  <a:lnTo>
                    <a:pt x="109609" y="176560"/>
                  </a:lnTo>
                  <a:lnTo>
                    <a:pt x="139847" y="206105"/>
                  </a:lnTo>
                  <a:lnTo>
                    <a:pt x="154181" y="228863"/>
                  </a:lnTo>
                  <a:lnTo>
                    <a:pt x="164227" y="267983"/>
                  </a:lnTo>
                  <a:lnTo>
                    <a:pt x="160337" y="289119"/>
                  </a:lnTo>
                  <a:lnTo>
                    <a:pt x="156024" y="298031"/>
                  </a:lnTo>
                  <a:lnTo>
                    <a:pt x="138754" y="311053"/>
                  </a:lnTo>
                  <a:lnTo>
                    <a:pt x="127597" y="316163"/>
                  </a:lnTo>
                  <a:lnTo>
                    <a:pt x="105843" y="318722"/>
                  </a:lnTo>
                  <a:lnTo>
                    <a:pt x="84476" y="314789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033243" y="4200870"/>
              <a:ext cx="201681" cy="458619"/>
            </a:xfrm>
            <a:custGeom>
              <a:avLst/>
              <a:gdLst/>
              <a:ahLst/>
              <a:cxnLst/>
              <a:rect l="0" t="0" r="0" b="0"/>
              <a:pathLst>
                <a:path w="201681" h="458619">
                  <a:moveTo>
                    <a:pt x="0" y="0"/>
                  </a:moveTo>
                  <a:lnTo>
                    <a:pt x="0" y="60384"/>
                  </a:lnTo>
                  <a:lnTo>
                    <a:pt x="3120" y="118108"/>
                  </a:lnTo>
                  <a:lnTo>
                    <a:pt x="8334" y="173425"/>
                  </a:lnTo>
                  <a:lnTo>
                    <a:pt x="12998" y="225691"/>
                  </a:lnTo>
                  <a:lnTo>
                    <a:pt x="18670" y="282510"/>
                  </a:lnTo>
                  <a:lnTo>
                    <a:pt x="26175" y="342934"/>
                  </a:lnTo>
                  <a:lnTo>
                    <a:pt x="30318" y="349115"/>
                  </a:lnTo>
                  <a:lnTo>
                    <a:pt x="35421" y="350897"/>
                  </a:lnTo>
                  <a:lnTo>
                    <a:pt x="41161" y="349745"/>
                  </a:lnTo>
                  <a:lnTo>
                    <a:pt x="86533" y="323923"/>
                  </a:lnTo>
                  <a:lnTo>
                    <a:pt x="145508" y="310679"/>
                  </a:lnTo>
                  <a:lnTo>
                    <a:pt x="175305" y="293264"/>
                  </a:lnTo>
                  <a:lnTo>
                    <a:pt x="190217" y="278909"/>
                  </a:lnTo>
                  <a:lnTo>
                    <a:pt x="200745" y="260830"/>
                  </a:lnTo>
                  <a:lnTo>
                    <a:pt x="201680" y="252265"/>
                  </a:lnTo>
                  <a:lnTo>
                    <a:pt x="196481" y="236511"/>
                  </a:lnTo>
                  <a:lnTo>
                    <a:pt x="183251" y="224829"/>
                  </a:lnTo>
                  <a:lnTo>
                    <a:pt x="174811" y="220076"/>
                  </a:lnTo>
                  <a:lnTo>
                    <a:pt x="165673" y="219247"/>
                  </a:lnTo>
                  <a:lnTo>
                    <a:pt x="146163" y="224565"/>
                  </a:lnTo>
                  <a:lnTo>
                    <a:pt x="128912" y="237847"/>
                  </a:lnTo>
                  <a:lnTo>
                    <a:pt x="92756" y="285089"/>
                  </a:lnTo>
                  <a:lnTo>
                    <a:pt x="70851" y="342609"/>
                  </a:lnTo>
                  <a:lnTo>
                    <a:pt x="71036" y="388773"/>
                  </a:lnTo>
                  <a:lnTo>
                    <a:pt x="78754" y="412994"/>
                  </a:lnTo>
                  <a:lnTo>
                    <a:pt x="102775" y="447607"/>
                  </a:lnTo>
                  <a:lnTo>
                    <a:pt x="122497" y="456300"/>
                  </a:lnTo>
                  <a:lnTo>
                    <a:pt x="134308" y="458618"/>
                  </a:lnTo>
                  <a:lnTo>
                    <a:pt x="156788" y="454955"/>
                  </a:lnTo>
                  <a:lnTo>
                    <a:pt x="174969" y="446697"/>
                  </a:lnTo>
                  <a:lnTo>
                    <a:pt x="189514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256637" y="4408667"/>
              <a:ext cx="182672" cy="287043"/>
            </a:xfrm>
            <a:custGeom>
              <a:avLst/>
              <a:gdLst/>
              <a:ahLst/>
              <a:cxnLst/>
              <a:rect l="0" t="0" r="0" b="0"/>
              <a:pathLst>
                <a:path w="182672" h="287043">
                  <a:moveTo>
                    <a:pt x="124047" y="13302"/>
                  </a:moveTo>
                  <a:lnTo>
                    <a:pt x="112869" y="2123"/>
                  </a:lnTo>
                  <a:lnTo>
                    <a:pt x="104896" y="0"/>
                  </a:lnTo>
                  <a:lnTo>
                    <a:pt x="83560" y="761"/>
                  </a:lnTo>
                  <a:lnTo>
                    <a:pt x="64718" y="8118"/>
                  </a:lnTo>
                  <a:lnTo>
                    <a:pt x="27970" y="37494"/>
                  </a:lnTo>
                  <a:lnTo>
                    <a:pt x="2903" y="66873"/>
                  </a:lnTo>
                  <a:lnTo>
                    <a:pt x="0" y="75922"/>
                  </a:lnTo>
                  <a:lnTo>
                    <a:pt x="405" y="84294"/>
                  </a:lnTo>
                  <a:lnTo>
                    <a:pt x="3014" y="92216"/>
                  </a:lnTo>
                  <a:lnTo>
                    <a:pt x="9433" y="97497"/>
                  </a:lnTo>
                  <a:lnTo>
                    <a:pt x="71980" y="112256"/>
                  </a:lnTo>
                  <a:lnTo>
                    <a:pt x="128147" y="126911"/>
                  </a:lnTo>
                  <a:lnTo>
                    <a:pt x="147706" y="138274"/>
                  </a:lnTo>
                  <a:lnTo>
                    <a:pt x="171871" y="163415"/>
                  </a:lnTo>
                  <a:lnTo>
                    <a:pt x="180397" y="186083"/>
                  </a:lnTo>
                  <a:lnTo>
                    <a:pt x="182671" y="198679"/>
                  </a:lnTo>
                  <a:lnTo>
                    <a:pt x="178958" y="218914"/>
                  </a:lnTo>
                  <a:lnTo>
                    <a:pt x="174692" y="227586"/>
                  </a:lnTo>
                  <a:lnTo>
                    <a:pt x="157474" y="243459"/>
                  </a:lnTo>
                  <a:lnTo>
                    <a:pt x="134224" y="255974"/>
                  </a:lnTo>
                  <a:lnTo>
                    <a:pt x="72975" y="270256"/>
                  </a:lnTo>
                  <a:lnTo>
                    <a:pt x="18762" y="287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9" name="Freeform 118"/>
          <p:cNvSpPr/>
          <p:nvPr/>
        </p:nvSpPr>
        <p:spPr>
          <a:xfrm>
            <a:off x="421139" y="4579896"/>
            <a:ext cx="989680" cy="171777"/>
          </a:xfrm>
          <a:custGeom>
            <a:avLst/>
            <a:gdLst/>
            <a:ahLst/>
            <a:cxnLst/>
            <a:rect l="0" t="0" r="0" b="0"/>
            <a:pathLst>
              <a:path w="989680" h="171777">
                <a:moveTo>
                  <a:pt x="989679" y="0"/>
                </a:moveTo>
                <a:lnTo>
                  <a:pt x="974038" y="17981"/>
                </a:lnTo>
                <a:lnTo>
                  <a:pt x="942837" y="73184"/>
                </a:lnTo>
                <a:lnTo>
                  <a:pt x="893429" y="132271"/>
                </a:lnTo>
                <a:lnTo>
                  <a:pt x="873202" y="145745"/>
                </a:lnTo>
                <a:lnTo>
                  <a:pt x="836494" y="154318"/>
                </a:lnTo>
                <a:lnTo>
                  <a:pt x="825555" y="152012"/>
                </a:lnTo>
                <a:lnTo>
                  <a:pt x="807161" y="140091"/>
                </a:lnTo>
                <a:lnTo>
                  <a:pt x="763130" y="82847"/>
                </a:lnTo>
                <a:lnTo>
                  <a:pt x="745101" y="72696"/>
                </a:lnTo>
                <a:lnTo>
                  <a:pt x="735380" y="71861"/>
                </a:lnTo>
                <a:lnTo>
                  <a:pt x="715220" y="77172"/>
                </a:lnTo>
                <a:lnTo>
                  <a:pt x="652704" y="107328"/>
                </a:lnTo>
                <a:lnTo>
                  <a:pt x="628563" y="108923"/>
                </a:lnTo>
                <a:lnTo>
                  <a:pt x="604575" y="104562"/>
                </a:lnTo>
                <a:lnTo>
                  <a:pt x="575577" y="92463"/>
                </a:lnTo>
                <a:lnTo>
                  <a:pt x="551390" y="92957"/>
                </a:lnTo>
                <a:lnTo>
                  <a:pt x="531282" y="100196"/>
                </a:lnTo>
                <a:lnTo>
                  <a:pt x="477577" y="144208"/>
                </a:lnTo>
                <a:lnTo>
                  <a:pt x="469293" y="146441"/>
                </a:lnTo>
                <a:lnTo>
                  <a:pt x="450730" y="142684"/>
                </a:lnTo>
                <a:lnTo>
                  <a:pt x="389380" y="113662"/>
                </a:lnTo>
                <a:lnTo>
                  <a:pt x="368420" y="112128"/>
                </a:lnTo>
                <a:lnTo>
                  <a:pt x="348576" y="116515"/>
                </a:lnTo>
                <a:lnTo>
                  <a:pt x="303859" y="139317"/>
                </a:lnTo>
                <a:lnTo>
                  <a:pt x="294989" y="139672"/>
                </a:lnTo>
                <a:lnTo>
                  <a:pt x="278896" y="133826"/>
                </a:lnTo>
                <a:lnTo>
                  <a:pt x="225874" y="93203"/>
                </a:lnTo>
                <a:lnTo>
                  <a:pt x="202944" y="88217"/>
                </a:lnTo>
                <a:lnTo>
                  <a:pt x="183394" y="92240"/>
                </a:lnTo>
                <a:lnTo>
                  <a:pt x="124521" y="133830"/>
                </a:lnTo>
                <a:lnTo>
                  <a:pt x="62007" y="165398"/>
                </a:lnTo>
                <a:lnTo>
                  <a:pt x="36918" y="171776"/>
                </a:lnTo>
                <a:lnTo>
                  <a:pt x="0" y="16845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274413" y="268189"/>
            <a:ext cx="2568282" cy="559248"/>
            <a:chOff x="274413" y="268189"/>
            <a:chExt cx="2568282" cy="559248"/>
          </a:xfrm>
        </p:grpSpPr>
        <p:sp>
          <p:nvSpPr>
            <p:cNvPr id="2" name="Freeform 1"/>
            <p:cNvSpPr/>
            <p:nvPr/>
          </p:nvSpPr>
          <p:spPr>
            <a:xfrm>
              <a:off x="274413" y="268189"/>
              <a:ext cx="294126" cy="559248"/>
            </a:xfrm>
            <a:custGeom>
              <a:avLst/>
              <a:gdLst/>
              <a:ahLst/>
              <a:cxnLst/>
              <a:rect l="0" t="0" r="0" b="0"/>
              <a:pathLst>
                <a:path w="294126" h="559248">
                  <a:moveTo>
                    <a:pt x="241483" y="68722"/>
                  </a:moveTo>
                  <a:lnTo>
                    <a:pt x="212174" y="30349"/>
                  </a:lnTo>
                  <a:lnTo>
                    <a:pt x="186396" y="9129"/>
                  </a:lnTo>
                  <a:lnTo>
                    <a:pt x="160458" y="1292"/>
                  </a:lnTo>
                  <a:lnTo>
                    <a:pt x="119209" y="0"/>
                  </a:lnTo>
                  <a:lnTo>
                    <a:pt x="97062" y="5424"/>
                  </a:lnTo>
                  <a:lnTo>
                    <a:pt x="79420" y="15633"/>
                  </a:lnTo>
                  <a:lnTo>
                    <a:pt x="56334" y="40124"/>
                  </a:lnTo>
                  <a:lnTo>
                    <a:pt x="28742" y="88246"/>
                  </a:lnTo>
                  <a:lnTo>
                    <a:pt x="10814" y="142812"/>
                  </a:lnTo>
                  <a:lnTo>
                    <a:pt x="1596" y="204240"/>
                  </a:lnTo>
                  <a:lnTo>
                    <a:pt x="0" y="255365"/>
                  </a:lnTo>
                  <a:lnTo>
                    <a:pt x="5116" y="307558"/>
                  </a:lnTo>
                  <a:lnTo>
                    <a:pt x="14041" y="360067"/>
                  </a:lnTo>
                  <a:lnTo>
                    <a:pt x="29683" y="412670"/>
                  </a:lnTo>
                  <a:lnTo>
                    <a:pt x="55930" y="472101"/>
                  </a:lnTo>
                  <a:lnTo>
                    <a:pt x="104869" y="531250"/>
                  </a:lnTo>
                  <a:lnTo>
                    <a:pt x="120714" y="547641"/>
                  </a:lnTo>
                  <a:lnTo>
                    <a:pt x="144914" y="556486"/>
                  </a:lnTo>
                  <a:lnTo>
                    <a:pt x="172827" y="559247"/>
                  </a:lnTo>
                  <a:lnTo>
                    <a:pt x="230232" y="548493"/>
                  </a:lnTo>
                  <a:lnTo>
                    <a:pt x="256737" y="533101"/>
                  </a:lnTo>
                  <a:lnTo>
                    <a:pt x="284314" y="508109"/>
                  </a:lnTo>
                  <a:lnTo>
                    <a:pt x="294125" y="48986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29140" y="610652"/>
              <a:ext cx="147225" cy="160975"/>
            </a:xfrm>
            <a:custGeom>
              <a:avLst/>
              <a:gdLst/>
              <a:ahLst/>
              <a:cxnLst/>
              <a:rect l="0" t="0" r="0" b="0"/>
              <a:pathLst>
                <a:path w="147225" h="160975">
                  <a:moveTo>
                    <a:pt x="139440" y="42114"/>
                  </a:moveTo>
                  <a:lnTo>
                    <a:pt x="128261" y="30936"/>
                  </a:lnTo>
                  <a:lnTo>
                    <a:pt x="98953" y="18395"/>
                  </a:lnTo>
                  <a:lnTo>
                    <a:pt x="60633" y="12860"/>
                  </a:lnTo>
                  <a:lnTo>
                    <a:pt x="39684" y="17804"/>
                  </a:lnTo>
                  <a:lnTo>
                    <a:pt x="30822" y="22398"/>
                  </a:lnTo>
                  <a:lnTo>
                    <a:pt x="17856" y="36861"/>
                  </a:lnTo>
                  <a:lnTo>
                    <a:pt x="0" y="80331"/>
                  </a:lnTo>
                  <a:lnTo>
                    <a:pt x="1817" y="103553"/>
                  </a:lnTo>
                  <a:lnTo>
                    <a:pt x="10424" y="124403"/>
                  </a:lnTo>
                  <a:lnTo>
                    <a:pt x="22048" y="141468"/>
                  </a:lnTo>
                  <a:lnTo>
                    <a:pt x="38133" y="153732"/>
                  </a:lnTo>
                  <a:lnTo>
                    <a:pt x="47335" y="158640"/>
                  </a:lnTo>
                  <a:lnTo>
                    <a:pt x="66919" y="160974"/>
                  </a:lnTo>
                  <a:lnTo>
                    <a:pt x="86151" y="156942"/>
                  </a:lnTo>
                  <a:lnTo>
                    <a:pt x="117562" y="135290"/>
                  </a:lnTo>
                  <a:lnTo>
                    <a:pt x="130886" y="120960"/>
                  </a:lnTo>
                  <a:lnTo>
                    <a:pt x="140708" y="102893"/>
                  </a:lnTo>
                  <a:lnTo>
                    <a:pt x="147224" y="67402"/>
                  </a:lnTo>
                  <a:lnTo>
                    <a:pt x="142510" y="47114"/>
                  </a:lnTo>
                  <a:lnTo>
                    <a:pt x="120419" y="15026"/>
                  </a:lnTo>
                  <a:lnTo>
                    <a:pt x="110319" y="6678"/>
                  </a:lnTo>
                  <a:lnTo>
                    <a:pt x="9732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57271" y="389554"/>
              <a:ext cx="16595" cy="368498"/>
            </a:xfrm>
            <a:custGeom>
              <a:avLst/>
              <a:gdLst/>
              <a:ahLst/>
              <a:cxnLst/>
              <a:rect l="0" t="0" r="0" b="0"/>
              <a:pathLst>
                <a:path w="16595" h="368498">
                  <a:moveTo>
                    <a:pt x="6065" y="0"/>
                  </a:moveTo>
                  <a:lnTo>
                    <a:pt x="0" y="42027"/>
                  </a:lnTo>
                  <a:lnTo>
                    <a:pt x="3748" y="89791"/>
                  </a:lnTo>
                  <a:lnTo>
                    <a:pt x="6549" y="140989"/>
                  </a:lnTo>
                  <a:lnTo>
                    <a:pt x="13098" y="193203"/>
                  </a:lnTo>
                  <a:lnTo>
                    <a:pt x="15558" y="244548"/>
                  </a:lnTo>
                  <a:lnTo>
                    <a:pt x="16389" y="304413"/>
                  </a:lnTo>
                  <a:lnTo>
                    <a:pt x="16533" y="340930"/>
                  </a:lnTo>
                  <a:lnTo>
                    <a:pt x="16594" y="3684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04041" y="629097"/>
              <a:ext cx="151843" cy="155740"/>
            </a:xfrm>
            <a:custGeom>
              <a:avLst/>
              <a:gdLst/>
              <a:ahLst/>
              <a:cxnLst/>
              <a:rect l="0" t="0" r="0" b="0"/>
              <a:pathLst>
                <a:path w="151843" h="155740">
                  <a:moveTo>
                    <a:pt x="106694" y="44726"/>
                  </a:moveTo>
                  <a:lnTo>
                    <a:pt x="101105" y="22370"/>
                  </a:lnTo>
                  <a:lnTo>
                    <a:pt x="95949" y="14614"/>
                  </a:lnTo>
                  <a:lnTo>
                    <a:pt x="80862" y="2877"/>
                  </a:lnTo>
                  <a:lnTo>
                    <a:pt x="59338" y="0"/>
                  </a:lnTo>
                  <a:lnTo>
                    <a:pt x="47048" y="871"/>
                  </a:lnTo>
                  <a:lnTo>
                    <a:pt x="37684" y="4961"/>
                  </a:lnTo>
                  <a:lnTo>
                    <a:pt x="24160" y="18864"/>
                  </a:lnTo>
                  <a:lnTo>
                    <a:pt x="4381" y="52011"/>
                  </a:lnTo>
                  <a:lnTo>
                    <a:pt x="0" y="74870"/>
                  </a:lnTo>
                  <a:lnTo>
                    <a:pt x="6720" y="118141"/>
                  </a:lnTo>
                  <a:lnTo>
                    <a:pt x="22097" y="136237"/>
                  </a:lnTo>
                  <a:lnTo>
                    <a:pt x="44529" y="149738"/>
                  </a:lnTo>
                  <a:lnTo>
                    <a:pt x="70097" y="155739"/>
                  </a:lnTo>
                  <a:lnTo>
                    <a:pt x="93938" y="152167"/>
                  </a:lnTo>
                  <a:lnTo>
                    <a:pt x="123972" y="137002"/>
                  </a:lnTo>
                  <a:lnTo>
                    <a:pt x="138940" y="123172"/>
                  </a:lnTo>
                  <a:lnTo>
                    <a:pt x="149491" y="105328"/>
                  </a:lnTo>
                  <a:lnTo>
                    <a:pt x="151842" y="82579"/>
                  </a:lnTo>
                  <a:lnTo>
                    <a:pt x="143818" y="35436"/>
                  </a:lnTo>
                  <a:lnTo>
                    <a:pt x="139632" y="28004"/>
                  </a:lnTo>
                  <a:lnTo>
                    <a:pt x="134502" y="23050"/>
                  </a:lnTo>
                  <a:lnTo>
                    <a:pt x="117223" y="131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94963" y="606771"/>
              <a:ext cx="147400" cy="154899"/>
            </a:xfrm>
            <a:custGeom>
              <a:avLst/>
              <a:gdLst/>
              <a:ahLst/>
              <a:cxnLst/>
              <a:rect l="0" t="0" r="0" b="0"/>
              <a:pathLst>
                <a:path w="147400" h="154899">
                  <a:moveTo>
                    <a:pt x="0" y="45995"/>
                  </a:moveTo>
                  <a:lnTo>
                    <a:pt x="25194" y="99870"/>
                  </a:lnTo>
                  <a:lnTo>
                    <a:pt x="46541" y="154898"/>
                  </a:lnTo>
                  <a:lnTo>
                    <a:pt x="27701" y="97547"/>
                  </a:lnTo>
                  <a:lnTo>
                    <a:pt x="23026" y="61140"/>
                  </a:lnTo>
                  <a:lnTo>
                    <a:pt x="28171" y="40638"/>
                  </a:lnTo>
                  <a:lnTo>
                    <a:pt x="32819" y="31895"/>
                  </a:lnTo>
                  <a:lnTo>
                    <a:pt x="50461" y="19062"/>
                  </a:lnTo>
                  <a:lnTo>
                    <a:pt x="94326" y="1291"/>
                  </a:lnTo>
                  <a:lnTo>
                    <a:pt x="115622" y="0"/>
                  </a:lnTo>
                  <a:lnTo>
                    <a:pt x="147399" y="388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33234" y="640450"/>
              <a:ext cx="167057" cy="134990"/>
            </a:xfrm>
            <a:custGeom>
              <a:avLst/>
              <a:gdLst/>
              <a:ahLst/>
              <a:cxnLst/>
              <a:rect l="0" t="0" r="0" b="0"/>
              <a:pathLst>
                <a:path w="167057" h="134990">
                  <a:moveTo>
                    <a:pt x="114413" y="64959"/>
                  </a:moveTo>
                  <a:lnTo>
                    <a:pt x="114413" y="42602"/>
                  </a:lnTo>
                  <a:lnTo>
                    <a:pt x="110904" y="33677"/>
                  </a:lnTo>
                  <a:lnTo>
                    <a:pt x="97646" y="17520"/>
                  </a:lnTo>
                  <a:lnTo>
                    <a:pt x="70451" y="860"/>
                  </a:lnTo>
                  <a:lnTo>
                    <a:pt x="60538" y="0"/>
                  </a:lnTo>
                  <a:lnTo>
                    <a:pt x="40166" y="5282"/>
                  </a:lnTo>
                  <a:lnTo>
                    <a:pt x="22533" y="18549"/>
                  </a:lnTo>
                  <a:lnTo>
                    <a:pt x="14555" y="27000"/>
                  </a:lnTo>
                  <a:lnTo>
                    <a:pt x="5691" y="48868"/>
                  </a:lnTo>
                  <a:lnTo>
                    <a:pt x="0" y="101035"/>
                  </a:lnTo>
                  <a:lnTo>
                    <a:pt x="3043" y="112406"/>
                  </a:lnTo>
                  <a:lnTo>
                    <a:pt x="15782" y="131280"/>
                  </a:lnTo>
                  <a:lnTo>
                    <a:pt x="24093" y="134909"/>
                  </a:lnTo>
                  <a:lnTo>
                    <a:pt x="33143" y="134989"/>
                  </a:lnTo>
                  <a:lnTo>
                    <a:pt x="42685" y="132703"/>
                  </a:lnTo>
                  <a:lnTo>
                    <a:pt x="59527" y="120804"/>
                  </a:lnTo>
                  <a:lnTo>
                    <a:pt x="73642" y="103817"/>
                  </a:lnTo>
                  <a:lnTo>
                    <a:pt x="96118" y="54002"/>
                  </a:lnTo>
                  <a:lnTo>
                    <a:pt x="97313" y="33183"/>
                  </a:lnTo>
                  <a:lnTo>
                    <a:pt x="95994" y="22718"/>
                  </a:lnTo>
                  <a:lnTo>
                    <a:pt x="95115" y="20420"/>
                  </a:lnTo>
                  <a:lnTo>
                    <a:pt x="94138" y="30346"/>
                  </a:lnTo>
                  <a:lnTo>
                    <a:pt x="99177" y="56653"/>
                  </a:lnTo>
                  <a:lnTo>
                    <a:pt x="113668" y="81085"/>
                  </a:lnTo>
                  <a:lnTo>
                    <a:pt x="129290" y="92793"/>
                  </a:lnTo>
                  <a:lnTo>
                    <a:pt x="167056" y="10707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26014" y="390491"/>
              <a:ext cx="100619" cy="389051"/>
            </a:xfrm>
            <a:custGeom>
              <a:avLst/>
              <a:gdLst/>
              <a:ahLst/>
              <a:cxnLst/>
              <a:rect l="0" t="0" r="0" b="0"/>
              <a:pathLst>
                <a:path w="100619" h="389051">
                  <a:moveTo>
                    <a:pt x="79561" y="304389"/>
                  </a:moveTo>
                  <a:lnTo>
                    <a:pt x="90739" y="293211"/>
                  </a:lnTo>
                  <a:lnTo>
                    <a:pt x="91692" y="287578"/>
                  </a:lnTo>
                  <a:lnTo>
                    <a:pt x="89988" y="281484"/>
                  </a:lnTo>
                  <a:lnTo>
                    <a:pt x="86512" y="275081"/>
                  </a:lnTo>
                  <a:lnTo>
                    <a:pt x="73292" y="264847"/>
                  </a:lnTo>
                  <a:lnTo>
                    <a:pt x="64853" y="260480"/>
                  </a:lnTo>
                  <a:lnTo>
                    <a:pt x="55717" y="259909"/>
                  </a:lnTo>
                  <a:lnTo>
                    <a:pt x="36208" y="265513"/>
                  </a:lnTo>
                  <a:lnTo>
                    <a:pt x="18959" y="282042"/>
                  </a:lnTo>
                  <a:lnTo>
                    <a:pt x="5833" y="304986"/>
                  </a:lnTo>
                  <a:lnTo>
                    <a:pt x="0" y="330781"/>
                  </a:lnTo>
                  <a:lnTo>
                    <a:pt x="2305" y="366021"/>
                  </a:lnTo>
                  <a:lnTo>
                    <a:pt x="7000" y="374723"/>
                  </a:lnTo>
                  <a:lnTo>
                    <a:pt x="21575" y="387511"/>
                  </a:lnTo>
                  <a:lnTo>
                    <a:pt x="30375" y="389050"/>
                  </a:lnTo>
                  <a:lnTo>
                    <a:pt x="49512" y="384520"/>
                  </a:lnTo>
                  <a:lnTo>
                    <a:pt x="66596" y="368469"/>
                  </a:lnTo>
                  <a:lnTo>
                    <a:pt x="79648" y="345737"/>
                  </a:lnTo>
                  <a:lnTo>
                    <a:pt x="91146" y="293016"/>
                  </a:lnTo>
                  <a:lnTo>
                    <a:pt x="98747" y="231953"/>
                  </a:lnTo>
                  <a:lnTo>
                    <a:pt x="100063" y="180891"/>
                  </a:lnTo>
                  <a:lnTo>
                    <a:pt x="93273" y="125707"/>
                  </a:lnTo>
                  <a:lnTo>
                    <a:pt x="87598" y="64027"/>
                  </a:lnTo>
                  <a:lnTo>
                    <a:pt x="81148" y="6436"/>
                  </a:lnTo>
                  <a:lnTo>
                    <a:pt x="78279" y="469"/>
                  </a:lnTo>
                  <a:lnTo>
                    <a:pt x="74027" y="0"/>
                  </a:lnTo>
                  <a:lnTo>
                    <a:pt x="68853" y="3197"/>
                  </a:lnTo>
                  <a:lnTo>
                    <a:pt x="65403" y="10008"/>
                  </a:lnTo>
                  <a:lnTo>
                    <a:pt x="59412" y="73236"/>
                  </a:lnTo>
                  <a:lnTo>
                    <a:pt x="58773" y="128665"/>
                  </a:lnTo>
                  <a:lnTo>
                    <a:pt x="64173" y="183953"/>
                  </a:lnTo>
                  <a:lnTo>
                    <a:pt x="69242" y="245461"/>
                  </a:lnTo>
                  <a:lnTo>
                    <a:pt x="80295" y="295739"/>
                  </a:lnTo>
                  <a:lnTo>
                    <a:pt x="90307" y="327173"/>
                  </a:lnTo>
                  <a:lnTo>
                    <a:pt x="100618" y="34650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63480" y="613579"/>
              <a:ext cx="137717" cy="149997"/>
            </a:xfrm>
            <a:custGeom>
              <a:avLst/>
              <a:gdLst/>
              <a:ahLst/>
              <a:cxnLst/>
              <a:rect l="0" t="0" r="0" b="0"/>
              <a:pathLst>
                <a:path w="137717" h="149997">
                  <a:moveTo>
                    <a:pt x="100022" y="18130"/>
                  </a:moveTo>
                  <a:lnTo>
                    <a:pt x="88844" y="6952"/>
                  </a:lnTo>
                  <a:lnTo>
                    <a:pt x="70877" y="1464"/>
                  </a:lnTo>
                  <a:lnTo>
                    <a:pt x="59535" y="0"/>
                  </a:lnTo>
                  <a:lnTo>
                    <a:pt x="40694" y="4613"/>
                  </a:lnTo>
                  <a:lnTo>
                    <a:pt x="24521" y="15632"/>
                  </a:lnTo>
                  <a:lnTo>
                    <a:pt x="9534" y="32228"/>
                  </a:lnTo>
                  <a:lnTo>
                    <a:pt x="1314" y="57541"/>
                  </a:lnTo>
                  <a:lnTo>
                    <a:pt x="0" y="85949"/>
                  </a:lnTo>
                  <a:lnTo>
                    <a:pt x="7215" y="110273"/>
                  </a:lnTo>
                  <a:lnTo>
                    <a:pt x="21340" y="129663"/>
                  </a:lnTo>
                  <a:lnTo>
                    <a:pt x="30020" y="138109"/>
                  </a:lnTo>
                  <a:lnTo>
                    <a:pt x="52142" y="147493"/>
                  </a:lnTo>
                  <a:lnTo>
                    <a:pt x="64593" y="149996"/>
                  </a:lnTo>
                  <a:lnTo>
                    <a:pt x="87785" y="146537"/>
                  </a:lnTo>
                  <a:lnTo>
                    <a:pt x="117453" y="131436"/>
                  </a:lnTo>
                  <a:lnTo>
                    <a:pt x="125681" y="125253"/>
                  </a:lnTo>
                  <a:lnTo>
                    <a:pt x="134823" y="105905"/>
                  </a:lnTo>
                  <a:lnTo>
                    <a:pt x="137716" y="82878"/>
                  </a:lnTo>
                  <a:lnTo>
                    <a:pt x="135102" y="60945"/>
                  </a:lnTo>
                  <a:lnTo>
                    <a:pt x="126922" y="42618"/>
                  </a:lnTo>
                  <a:lnTo>
                    <a:pt x="121465" y="34456"/>
                  </a:lnTo>
                  <a:lnTo>
                    <a:pt x="106043" y="22266"/>
                  </a:lnTo>
                  <a:lnTo>
                    <a:pt x="78965" y="760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53057" y="431668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49263"/>
                  </a:lnTo>
                  <a:lnTo>
                    <a:pt x="0" y="100514"/>
                  </a:lnTo>
                  <a:lnTo>
                    <a:pt x="1170" y="157294"/>
                  </a:lnTo>
                  <a:lnTo>
                    <a:pt x="7236" y="205963"/>
                  </a:lnTo>
                  <a:lnTo>
                    <a:pt x="9553" y="255738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42182" y="353498"/>
              <a:ext cx="321445" cy="425611"/>
            </a:xfrm>
            <a:custGeom>
              <a:avLst/>
              <a:gdLst/>
              <a:ahLst/>
              <a:cxnLst/>
              <a:rect l="0" t="0" r="0" b="0"/>
              <a:pathLst>
                <a:path w="321445" h="425611">
                  <a:moveTo>
                    <a:pt x="5590" y="109755"/>
                  </a:moveTo>
                  <a:lnTo>
                    <a:pt x="0" y="92988"/>
                  </a:lnTo>
                  <a:lnTo>
                    <a:pt x="694" y="85709"/>
                  </a:lnTo>
                  <a:lnTo>
                    <a:pt x="24803" y="44573"/>
                  </a:lnTo>
                  <a:lnTo>
                    <a:pt x="41035" y="30873"/>
                  </a:lnTo>
                  <a:lnTo>
                    <a:pt x="100685" y="4940"/>
                  </a:lnTo>
                  <a:lnTo>
                    <a:pt x="121554" y="0"/>
                  </a:lnTo>
                  <a:lnTo>
                    <a:pt x="142527" y="1704"/>
                  </a:lnTo>
                  <a:lnTo>
                    <a:pt x="174065" y="14829"/>
                  </a:lnTo>
                  <a:lnTo>
                    <a:pt x="200048" y="33536"/>
                  </a:lnTo>
                  <a:lnTo>
                    <a:pt x="212118" y="53263"/>
                  </a:lnTo>
                  <a:lnTo>
                    <a:pt x="220213" y="77629"/>
                  </a:lnTo>
                  <a:lnTo>
                    <a:pt x="225409" y="131399"/>
                  </a:lnTo>
                  <a:lnTo>
                    <a:pt x="223190" y="169981"/>
                  </a:lnTo>
                  <a:lnTo>
                    <a:pt x="211959" y="214458"/>
                  </a:lnTo>
                  <a:lnTo>
                    <a:pt x="206340" y="222841"/>
                  </a:lnTo>
                  <a:lnTo>
                    <a:pt x="190738" y="235275"/>
                  </a:lnTo>
                  <a:lnTo>
                    <a:pt x="162224" y="248852"/>
                  </a:lnTo>
                  <a:lnTo>
                    <a:pt x="156806" y="255129"/>
                  </a:lnTo>
                  <a:lnTo>
                    <a:pt x="154364" y="262823"/>
                  </a:lnTo>
                  <a:lnTo>
                    <a:pt x="153905" y="271462"/>
                  </a:lnTo>
                  <a:lnTo>
                    <a:pt x="159635" y="290419"/>
                  </a:lnTo>
                  <a:lnTo>
                    <a:pt x="195686" y="348939"/>
                  </a:lnTo>
                  <a:lnTo>
                    <a:pt x="249859" y="409935"/>
                  </a:lnTo>
                  <a:lnTo>
                    <a:pt x="272861" y="418644"/>
                  </a:lnTo>
                  <a:lnTo>
                    <a:pt x="321444" y="42561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42570" y="610652"/>
              <a:ext cx="21057" cy="136872"/>
            </a:xfrm>
            <a:custGeom>
              <a:avLst/>
              <a:gdLst/>
              <a:ahLst/>
              <a:cxnLst/>
              <a:rect l="0" t="0" r="0" b="0"/>
              <a:pathLst>
                <a:path w="21057" h="136872">
                  <a:moveTo>
                    <a:pt x="0" y="0"/>
                  </a:moveTo>
                  <a:lnTo>
                    <a:pt x="5589" y="62093"/>
                  </a:lnTo>
                  <a:lnTo>
                    <a:pt x="12997" y="117766"/>
                  </a:lnTo>
                  <a:lnTo>
                    <a:pt x="21056" y="1368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42570" y="505367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37326" y="589595"/>
              <a:ext cx="126343" cy="142352"/>
            </a:xfrm>
            <a:custGeom>
              <a:avLst/>
              <a:gdLst/>
              <a:ahLst/>
              <a:cxnLst/>
              <a:rect l="0" t="0" r="0" b="0"/>
              <a:pathLst>
                <a:path w="126343" h="142352">
                  <a:moveTo>
                    <a:pt x="0" y="0"/>
                  </a:moveTo>
                  <a:lnTo>
                    <a:pt x="19128" y="53875"/>
                  </a:lnTo>
                  <a:lnTo>
                    <a:pt x="55429" y="115922"/>
                  </a:lnTo>
                  <a:lnTo>
                    <a:pt x="64800" y="136919"/>
                  </a:lnTo>
                  <a:lnTo>
                    <a:pt x="70106" y="141582"/>
                  </a:lnTo>
                  <a:lnTo>
                    <a:pt x="75983" y="142351"/>
                  </a:lnTo>
                  <a:lnTo>
                    <a:pt x="82241" y="140525"/>
                  </a:lnTo>
                  <a:lnTo>
                    <a:pt x="87582" y="135797"/>
                  </a:lnTo>
                  <a:lnTo>
                    <a:pt x="96637" y="121186"/>
                  </a:lnTo>
                  <a:lnTo>
                    <a:pt x="107266" y="64688"/>
                  </a:lnTo>
                  <a:lnTo>
                    <a:pt x="123396" y="949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05782" y="566737"/>
              <a:ext cx="136872" cy="194144"/>
            </a:xfrm>
            <a:custGeom>
              <a:avLst/>
              <a:gdLst/>
              <a:ahLst/>
              <a:cxnLst/>
              <a:rect l="0" t="0" r="0" b="0"/>
              <a:pathLst>
                <a:path w="136872" h="194144">
                  <a:moveTo>
                    <a:pt x="0" y="43915"/>
                  </a:moveTo>
                  <a:lnTo>
                    <a:pt x="9575" y="67962"/>
                  </a:lnTo>
                  <a:lnTo>
                    <a:pt x="20243" y="82289"/>
                  </a:lnTo>
                  <a:lnTo>
                    <a:pt x="39023" y="90216"/>
                  </a:lnTo>
                  <a:lnTo>
                    <a:pt x="61797" y="92569"/>
                  </a:lnTo>
                  <a:lnTo>
                    <a:pt x="83617" y="89716"/>
                  </a:lnTo>
                  <a:lnTo>
                    <a:pt x="101894" y="78309"/>
                  </a:lnTo>
                  <a:lnTo>
                    <a:pt x="110043" y="70354"/>
                  </a:lnTo>
                  <a:lnTo>
                    <a:pt x="114306" y="61541"/>
                  </a:lnTo>
                  <a:lnTo>
                    <a:pt x="115924" y="42390"/>
                  </a:lnTo>
                  <a:lnTo>
                    <a:pt x="109623" y="25300"/>
                  </a:lnTo>
                  <a:lnTo>
                    <a:pt x="104668" y="17467"/>
                  </a:lnTo>
                  <a:lnTo>
                    <a:pt x="89803" y="5644"/>
                  </a:lnTo>
                  <a:lnTo>
                    <a:pt x="80926" y="854"/>
                  </a:lnTo>
                  <a:lnTo>
                    <a:pt x="71498" y="0"/>
                  </a:lnTo>
                  <a:lnTo>
                    <a:pt x="51664" y="5290"/>
                  </a:lnTo>
                  <a:lnTo>
                    <a:pt x="34270" y="18560"/>
                  </a:lnTo>
                  <a:lnTo>
                    <a:pt x="26356" y="27012"/>
                  </a:lnTo>
                  <a:lnTo>
                    <a:pt x="17563" y="48881"/>
                  </a:lnTo>
                  <a:lnTo>
                    <a:pt x="11918" y="101048"/>
                  </a:lnTo>
                  <a:lnTo>
                    <a:pt x="22119" y="142472"/>
                  </a:lnTo>
                  <a:lnTo>
                    <a:pt x="36737" y="164147"/>
                  </a:lnTo>
                  <a:lnTo>
                    <a:pt x="54932" y="180410"/>
                  </a:lnTo>
                  <a:lnTo>
                    <a:pt x="74717" y="191537"/>
                  </a:lnTo>
                  <a:lnTo>
                    <a:pt x="98328" y="194143"/>
                  </a:lnTo>
                  <a:lnTo>
                    <a:pt x="136871" y="1913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91495" y="536953"/>
              <a:ext cx="151200" cy="205064"/>
            </a:xfrm>
            <a:custGeom>
              <a:avLst/>
              <a:gdLst/>
              <a:ahLst/>
              <a:cxnLst/>
              <a:rect l="0" t="0" r="0" b="0"/>
              <a:pathLst>
                <a:path w="151200" h="205064">
                  <a:moveTo>
                    <a:pt x="3800" y="126342"/>
                  </a:moveTo>
                  <a:lnTo>
                    <a:pt x="22928" y="186283"/>
                  </a:lnTo>
                  <a:lnTo>
                    <a:pt x="34138" y="204065"/>
                  </a:lnTo>
                  <a:lnTo>
                    <a:pt x="36894" y="205063"/>
                  </a:lnTo>
                  <a:lnTo>
                    <a:pt x="37561" y="201050"/>
                  </a:lnTo>
                  <a:lnTo>
                    <a:pt x="30226" y="160986"/>
                  </a:lnTo>
                  <a:lnTo>
                    <a:pt x="5778" y="105688"/>
                  </a:lnTo>
                  <a:lnTo>
                    <a:pt x="0" y="84407"/>
                  </a:lnTo>
                  <a:lnTo>
                    <a:pt x="1331" y="63250"/>
                  </a:lnTo>
                  <a:lnTo>
                    <a:pt x="8942" y="45269"/>
                  </a:lnTo>
                  <a:lnTo>
                    <a:pt x="21293" y="29478"/>
                  </a:lnTo>
                  <a:lnTo>
                    <a:pt x="38481" y="14661"/>
                  </a:lnTo>
                  <a:lnTo>
                    <a:pt x="60938" y="6516"/>
                  </a:lnTo>
                  <a:lnTo>
                    <a:pt x="123715" y="858"/>
                  </a:lnTo>
                  <a:lnTo>
                    <a:pt x="15119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958507" y="282260"/>
            <a:ext cx="1519752" cy="476146"/>
            <a:chOff x="2958507" y="282260"/>
            <a:chExt cx="1519752" cy="476146"/>
          </a:xfrm>
        </p:grpSpPr>
        <p:sp>
          <p:nvSpPr>
            <p:cNvPr id="18" name="Freeform 17"/>
            <p:cNvSpPr/>
            <p:nvPr/>
          </p:nvSpPr>
          <p:spPr>
            <a:xfrm>
              <a:off x="2958507" y="484483"/>
              <a:ext cx="422814" cy="168284"/>
            </a:xfrm>
            <a:custGeom>
              <a:avLst/>
              <a:gdLst/>
              <a:ahLst/>
              <a:cxnLst/>
              <a:rect l="0" t="0" r="0" b="0"/>
              <a:pathLst>
                <a:path w="422814" h="168284">
                  <a:moveTo>
                    <a:pt x="0" y="73527"/>
                  </a:moveTo>
                  <a:lnTo>
                    <a:pt x="58617" y="82592"/>
                  </a:lnTo>
                  <a:lnTo>
                    <a:pt x="112791" y="83766"/>
                  </a:lnTo>
                  <a:lnTo>
                    <a:pt x="168552" y="83998"/>
                  </a:lnTo>
                  <a:lnTo>
                    <a:pt x="230216" y="84044"/>
                  </a:lnTo>
                  <a:lnTo>
                    <a:pt x="290317" y="84053"/>
                  </a:lnTo>
                  <a:lnTo>
                    <a:pt x="350368" y="84055"/>
                  </a:lnTo>
                  <a:lnTo>
                    <a:pt x="412620" y="84055"/>
                  </a:lnTo>
                  <a:lnTo>
                    <a:pt x="420139" y="81716"/>
                  </a:lnTo>
                  <a:lnTo>
                    <a:pt x="422813" y="77816"/>
                  </a:lnTo>
                  <a:lnTo>
                    <a:pt x="422255" y="72877"/>
                  </a:lnTo>
                  <a:lnTo>
                    <a:pt x="409158" y="61150"/>
                  </a:lnTo>
                  <a:lnTo>
                    <a:pt x="347313" y="23842"/>
                  </a:lnTo>
                  <a:lnTo>
                    <a:pt x="300631" y="0"/>
                  </a:lnTo>
                  <a:lnTo>
                    <a:pt x="299856" y="1112"/>
                  </a:lnTo>
                  <a:lnTo>
                    <a:pt x="301680" y="4194"/>
                  </a:lnTo>
                  <a:lnTo>
                    <a:pt x="321014" y="19708"/>
                  </a:lnTo>
                  <a:lnTo>
                    <a:pt x="379479" y="50629"/>
                  </a:lnTo>
                  <a:lnTo>
                    <a:pt x="385178" y="59431"/>
                  </a:lnTo>
                  <a:lnTo>
                    <a:pt x="388389" y="81690"/>
                  </a:lnTo>
                  <a:lnTo>
                    <a:pt x="385268" y="91837"/>
                  </a:lnTo>
                  <a:lnTo>
                    <a:pt x="372442" y="109351"/>
                  </a:lnTo>
                  <a:lnTo>
                    <a:pt x="315277" y="144936"/>
                  </a:lnTo>
                  <a:lnTo>
                    <a:pt x="303900" y="155177"/>
                  </a:lnTo>
                  <a:lnTo>
                    <a:pt x="294798" y="1682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53114" y="282260"/>
              <a:ext cx="163446" cy="476146"/>
            </a:xfrm>
            <a:custGeom>
              <a:avLst/>
              <a:gdLst/>
              <a:ahLst/>
              <a:cxnLst/>
              <a:rect l="0" t="0" r="0" b="0"/>
              <a:pathLst>
                <a:path w="163446" h="476146">
                  <a:moveTo>
                    <a:pt x="163445" y="370506"/>
                  </a:moveTo>
                  <a:lnTo>
                    <a:pt x="143202" y="326544"/>
                  </a:lnTo>
                  <a:lnTo>
                    <a:pt x="118453" y="301848"/>
                  </a:lnTo>
                  <a:lnTo>
                    <a:pt x="92756" y="296318"/>
                  </a:lnTo>
                  <a:lnTo>
                    <a:pt x="64177" y="298929"/>
                  </a:lnTo>
                  <a:lnTo>
                    <a:pt x="39778" y="307889"/>
                  </a:lnTo>
                  <a:lnTo>
                    <a:pt x="20355" y="325909"/>
                  </a:lnTo>
                  <a:lnTo>
                    <a:pt x="6262" y="349515"/>
                  </a:lnTo>
                  <a:lnTo>
                    <a:pt x="0" y="375605"/>
                  </a:lnTo>
                  <a:lnTo>
                    <a:pt x="2063" y="416601"/>
                  </a:lnTo>
                  <a:lnTo>
                    <a:pt x="15673" y="452794"/>
                  </a:lnTo>
                  <a:lnTo>
                    <a:pt x="31088" y="468690"/>
                  </a:lnTo>
                  <a:lnTo>
                    <a:pt x="40112" y="474567"/>
                  </a:lnTo>
                  <a:lnTo>
                    <a:pt x="48468" y="476145"/>
                  </a:lnTo>
                  <a:lnTo>
                    <a:pt x="56378" y="474857"/>
                  </a:lnTo>
                  <a:lnTo>
                    <a:pt x="63991" y="471659"/>
                  </a:lnTo>
                  <a:lnTo>
                    <a:pt x="85884" y="450390"/>
                  </a:lnTo>
                  <a:lnTo>
                    <a:pt x="101599" y="416273"/>
                  </a:lnTo>
                  <a:lnTo>
                    <a:pt x="117390" y="354417"/>
                  </a:lnTo>
                  <a:lnTo>
                    <a:pt x="127053" y="303218"/>
                  </a:lnTo>
                  <a:lnTo>
                    <a:pt x="131605" y="251003"/>
                  </a:lnTo>
                  <a:lnTo>
                    <a:pt x="138673" y="197318"/>
                  </a:lnTo>
                  <a:lnTo>
                    <a:pt x="141288" y="138647"/>
                  </a:lnTo>
                  <a:lnTo>
                    <a:pt x="140892" y="84868"/>
                  </a:lnTo>
                  <a:lnTo>
                    <a:pt x="133991" y="24182"/>
                  </a:lnTo>
                  <a:lnTo>
                    <a:pt x="133280" y="9772"/>
                  </a:lnTo>
                  <a:lnTo>
                    <a:pt x="130467" y="2505"/>
                  </a:lnTo>
                  <a:lnTo>
                    <a:pt x="126252" y="0"/>
                  </a:lnTo>
                  <a:lnTo>
                    <a:pt x="121102" y="670"/>
                  </a:lnTo>
                  <a:lnTo>
                    <a:pt x="116499" y="4626"/>
                  </a:lnTo>
                  <a:lnTo>
                    <a:pt x="108265" y="18380"/>
                  </a:lnTo>
                  <a:lnTo>
                    <a:pt x="101853" y="65381"/>
                  </a:lnTo>
                  <a:lnTo>
                    <a:pt x="100742" y="112943"/>
                  </a:lnTo>
                  <a:lnTo>
                    <a:pt x="101583" y="164080"/>
                  </a:lnTo>
                  <a:lnTo>
                    <a:pt x="108721" y="216276"/>
                  </a:lnTo>
                  <a:lnTo>
                    <a:pt x="117075" y="267617"/>
                  </a:lnTo>
                  <a:lnTo>
                    <a:pt x="126729" y="327479"/>
                  </a:lnTo>
                  <a:lnTo>
                    <a:pt x="148732" y="386547"/>
                  </a:lnTo>
                  <a:lnTo>
                    <a:pt x="163445" y="40209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04804" y="547155"/>
              <a:ext cx="196026" cy="168916"/>
            </a:xfrm>
            <a:custGeom>
              <a:avLst/>
              <a:gdLst/>
              <a:ahLst/>
              <a:cxnLst/>
              <a:rect l="0" t="0" r="0" b="0"/>
              <a:pathLst>
                <a:path w="196026" h="168916">
                  <a:moveTo>
                    <a:pt x="111797" y="74026"/>
                  </a:moveTo>
                  <a:lnTo>
                    <a:pt x="92668" y="21321"/>
                  </a:lnTo>
                  <a:lnTo>
                    <a:pt x="81458" y="5368"/>
                  </a:lnTo>
                  <a:lnTo>
                    <a:pt x="74023" y="1348"/>
                  </a:lnTo>
                  <a:lnTo>
                    <a:pt x="56404" y="0"/>
                  </a:lnTo>
                  <a:lnTo>
                    <a:pt x="39995" y="6421"/>
                  </a:lnTo>
                  <a:lnTo>
                    <a:pt x="24902" y="18243"/>
                  </a:lnTo>
                  <a:lnTo>
                    <a:pt x="10396" y="35195"/>
                  </a:lnTo>
                  <a:lnTo>
                    <a:pt x="2389" y="57548"/>
                  </a:lnTo>
                  <a:lnTo>
                    <a:pt x="0" y="81910"/>
                  </a:lnTo>
                  <a:lnTo>
                    <a:pt x="11012" y="136849"/>
                  </a:lnTo>
                  <a:lnTo>
                    <a:pt x="26433" y="163090"/>
                  </a:lnTo>
                  <a:lnTo>
                    <a:pt x="33831" y="167327"/>
                  </a:lnTo>
                  <a:lnTo>
                    <a:pt x="51409" y="168915"/>
                  </a:lnTo>
                  <a:lnTo>
                    <a:pt x="67800" y="162602"/>
                  </a:lnTo>
                  <a:lnTo>
                    <a:pt x="75446" y="157643"/>
                  </a:lnTo>
                  <a:lnTo>
                    <a:pt x="87062" y="139655"/>
                  </a:lnTo>
                  <a:lnTo>
                    <a:pt x="106633" y="83708"/>
                  </a:lnTo>
                  <a:lnTo>
                    <a:pt x="109502" y="58052"/>
                  </a:lnTo>
                  <a:lnTo>
                    <a:pt x="111437" y="54018"/>
                  </a:lnTo>
                  <a:lnTo>
                    <a:pt x="113897" y="56008"/>
                  </a:lnTo>
                  <a:lnTo>
                    <a:pt x="142076" y="116934"/>
                  </a:lnTo>
                  <a:lnTo>
                    <a:pt x="158009" y="131311"/>
                  </a:lnTo>
                  <a:lnTo>
                    <a:pt x="180471" y="142862"/>
                  </a:lnTo>
                  <a:lnTo>
                    <a:pt x="196025" y="1477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16297" y="547230"/>
              <a:ext cx="247745" cy="158180"/>
            </a:xfrm>
            <a:custGeom>
              <a:avLst/>
              <a:gdLst/>
              <a:ahLst/>
              <a:cxnLst/>
              <a:rect l="0" t="0" r="0" b="0"/>
              <a:pathLst>
                <a:path w="247745" h="158180">
                  <a:moveTo>
                    <a:pt x="5589" y="21308"/>
                  </a:moveTo>
                  <a:lnTo>
                    <a:pt x="0" y="38076"/>
                  </a:lnTo>
                  <a:lnTo>
                    <a:pt x="2113" y="70860"/>
                  </a:lnTo>
                  <a:lnTo>
                    <a:pt x="10148" y="110210"/>
                  </a:lnTo>
                  <a:lnTo>
                    <a:pt x="12138" y="113331"/>
                  </a:lnTo>
                  <a:lnTo>
                    <a:pt x="13464" y="109563"/>
                  </a:lnTo>
                  <a:lnTo>
                    <a:pt x="13769" y="90948"/>
                  </a:lnTo>
                  <a:lnTo>
                    <a:pt x="10671" y="40870"/>
                  </a:lnTo>
                  <a:lnTo>
                    <a:pt x="12486" y="27331"/>
                  </a:lnTo>
                  <a:lnTo>
                    <a:pt x="17206" y="17134"/>
                  </a:lnTo>
                  <a:lnTo>
                    <a:pt x="31809" y="2686"/>
                  </a:lnTo>
                  <a:lnTo>
                    <a:pt x="39446" y="704"/>
                  </a:lnTo>
                  <a:lnTo>
                    <a:pt x="46878" y="1723"/>
                  </a:lnTo>
                  <a:lnTo>
                    <a:pt x="61374" y="9094"/>
                  </a:lnTo>
                  <a:lnTo>
                    <a:pt x="96787" y="39558"/>
                  </a:lnTo>
                  <a:lnTo>
                    <a:pt x="112289" y="71299"/>
                  </a:lnTo>
                  <a:lnTo>
                    <a:pt x="116497" y="73353"/>
                  </a:lnTo>
                  <a:lnTo>
                    <a:pt x="120472" y="68873"/>
                  </a:lnTo>
                  <a:lnTo>
                    <a:pt x="145497" y="13454"/>
                  </a:lnTo>
                  <a:lnTo>
                    <a:pt x="151504" y="5543"/>
                  </a:lnTo>
                  <a:lnTo>
                    <a:pt x="159017" y="1440"/>
                  </a:lnTo>
                  <a:lnTo>
                    <a:pt x="176724" y="0"/>
                  </a:lnTo>
                  <a:lnTo>
                    <a:pt x="193173" y="6379"/>
                  </a:lnTo>
                  <a:lnTo>
                    <a:pt x="200835" y="11355"/>
                  </a:lnTo>
                  <a:lnTo>
                    <a:pt x="212468" y="26243"/>
                  </a:lnTo>
                  <a:lnTo>
                    <a:pt x="229468" y="69986"/>
                  </a:lnTo>
                  <a:lnTo>
                    <a:pt x="239315" y="131285"/>
                  </a:lnTo>
                  <a:lnTo>
                    <a:pt x="247744" y="15817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27129" y="502349"/>
              <a:ext cx="151130" cy="224118"/>
            </a:xfrm>
            <a:custGeom>
              <a:avLst/>
              <a:gdLst/>
              <a:ahLst/>
              <a:cxnLst/>
              <a:rect l="0" t="0" r="0" b="0"/>
              <a:pathLst>
                <a:path w="151130" h="224118">
                  <a:moveTo>
                    <a:pt x="115897" y="13547"/>
                  </a:moveTo>
                  <a:lnTo>
                    <a:pt x="99129" y="2369"/>
                  </a:lnTo>
                  <a:lnTo>
                    <a:pt x="78419" y="0"/>
                  </a:lnTo>
                  <a:lnTo>
                    <a:pt x="32584" y="8011"/>
                  </a:lnTo>
                  <a:lnTo>
                    <a:pt x="5944" y="23085"/>
                  </a:lnTo>
                  <a:lnTo>
                    <a:pt x="1650" y="31604"/>
                  </a:lnTo>
                  <a:lnTo>
                    <a:pt x="0" y="53548"/>
                  </a:lnTo>
                  <a:lnTo>
                    <a:pt x="3537" y="63611"/>
                  </a:lnTo>
                  <a:lnTo>
                    <a:pt x="16826" y="81031"/>
                  </a:lnTo>
                  <a:lnTo>
                    <a:pt x="40670" y="93453"/>
                  </a:lnTo>
                  <a:lnTo>
                    <a:pt x="98047" y="110959"/>
                  </a:lnTo>
                  <a:lnTo>
                    <a:pt x="134785" y="127678"/>
                  </a:lnTo>
                  <a:lnTo>
                    <a:pt x="142527" y="136427"/>
                  </a:lnTo>
                  <a:lnTo>
                    <a:pt x="151129" y="158628"/>
                  </a:lnTo>
                  <a:lnTo>
                    <a:pt x="149913" y="168759"/>
                  </a:lnTo>
                  <a:lnTo>
                    <a:pt x="139204" y="186255"/>
                  </a:lnTo>
                  <a:lnTo>
                    <a:pt x="119626" y="198711"/>
                  </a:lnTo>
                  <a:lnTo>
                    <a:pt x="62412" y="220615"/>
                  </a:lnTo>
                  <a:lnTo>
                    <a:pt x="52726" y="22411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2032000" y="1010735"/>
            <a:ext cx="4748353" cy="473784"/>
            <a:chOff x="2032000" y="1010735"/>
            <a:chExt cx="4748353" cy="473784"/>
          </a:xfrm>
        </p:grpSpPr>
        <p:sp>
          <p:nvSpPr>
            <p:cNvPr id="24" name="Freeform 23"/>
            <p:cNvSpPr/>
            <p:nvPr/>
          </p:nvSpPr>
          <p:spPr>
            <a:xfrm>
              <a:off x="2032000" y="1306251"/>
              <a:ext cx="221099" cy="75667"/>
            </a:xfrm>
            <a:custGeom>
              <a:avLst/>
              <a:gdLst/>
              <a:ahLst/>
              <a:cxnLst/>
              <a:rect l="0" t="0" r="0" b="0"/>
              <a:pathLst>
                <a:path w="221099" h="75667">
                  <a:moveTo>
                    <a:pt x="0" y="9811"/>
                  </a:moveTo>
                  <a:lnTo>
                    <a:pt x="14654" y="53773"/>
                  </a:lnTo>
                  <a:lnTo>
                    <a:pt x="27570" y="67564"/>
                  </a:lnTo>
                  <a:lnTo>
                    <a:pt x="35927" y="72880"/>
                  </a:lnTo>
                  <a:lnTo>
                    <a:pt x="54572" y="75666"/>
                  </a:lnTo>
                  <a:lnTo>
                    <a:pt x="64457" y="74771"/>
                  </a:lnTo>
                  <a:lnTo>
                    <a:pt x="72217" y="70665"/>
                  </a:lnTo>
                  <a:lnTo>
                    <a:pt x="123117" y="7846"/>
                  </a:lnTo>
                  <a:lnTo>
                    <a:pt x="132380" y="2652"/>
                  </a:lnTo>
                  <a:lnTo>
                    <a:pt x="155152" y="0"/>
                  </a:lnTo>
                  <a:lnTo>
                    <a:pt x="174631" y="5840"/>
                  </a:lnTo>
                  <a:lnTo>
                    <a:pt x="221098" y="413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347854" y="1158134"/>
              <a:ext cx="31587" cy="305328"/>
            </a:xfrm>
            <a:custGeom>
              <a:avLst/>
              <a:gdLst/>
              <a:ahLst/>
              <a:cxnLst/>
              <a:rect l="0" t="0" r="0" b="0"/>
              <a:pathLst>
                <a:path w="31587" h="305328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10723" y="162485"/>
                  </a:lnTo>
                  <a:lnTo>
                    <a:pt x="18670" y="220612"/>
                  </a:lnTo>
                  <a:lnTo>
                    <a:pt x="27979" y="280480"/>
                  </a:lnTo>
                  <a:lnTo>
                    <a:pt x="31586" y="3053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505782" y="1168663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0" y="0"/>
                  </a:moveTo>
                  <a:lnTo>
                    <a:pt x="0" y="52050"/>
                  </a:lnTo>
                  <a:lnTo>
                    <a:pt x="3119" y="105109"/>
                  </a:lnTo>
                  <a:lnTo>
                    <a:pt x="11453" y="160995"/>
                  </a:lnTo>
                  <a:lnTo>
                    <a:pt x="18212" y="215768"/>
                  </a:lnTo>
                  <a:lnTo>
                    <a:pt x="27918" y="278671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389969" y="1354050"/>
              <a:ext cx="126342" cy="14655"/>
            </a:xfrm>
            <a:custGeom>
              <a:avLst/>
              <a:gdLst/>
              <a:ahLst/>
              <a:cxnLst/>
              <a:rect l="0" t="0" r="0" b="0"/>
              <a:pathLst>
                <a:path w="126342" h="14655">
                  <a:moveTo>
                    <a:pt x="126341" y="14654"/>
                  </a:moveTo>
                  <a:lnTo>
                    <a:pt x="76790" y="0"/>
                  </a:lnTo>
                  <a:lnTo>
                    <a:pt x="24583" y="2774"/>
                  </a:lnTo>
                  <a:lnTo>
                    <a:pt x="0" y="41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600341" y="1347647"/>
              <a:ext cx="130749" cy="118927"/>
            </a:xfrm>
            <a:custGeom>
              <a:avLst/>
              <a:gdLst/>
              <a:ahLst/>
              <a:cxnLst/>
              <a:rect l="0" t="0" r="0" b="0"/>
              <a:pathLst>
                <a:path w="130749" h="118927">
                  <a:moveTo>
                    <a:pt x="84425" y="0"/>
                  </a:moveTo>
                  <a:lnTo>
                    <a:pt x="62069" y="0"/>
                  </a:lnTo>
                  <a:lnTo>
                    <a:pt x="41734" y="9359"/>
                  </a:lnTo>
                  <a:lnTo>
                    <a:pt x="13674" y="34359"/>
                  </a:lnTo>
                  <a:lnTo>
                    <a:pt x="5672" y="43963"/>
                  </a:lnTo>
                  <a:lnTo>
                    <a:pt x="1508" y="53875"/>
                  </a:lnTo>
                  <a:lnTo>
                    <a:pt x="0" y="74247"/>
                  </a:lnTo>
                  <a:lnTo>
                    <a:pt x="3575" y="83424"/>
                  </a:lnTo>
                  <a:lnTo>
                    <a:pt x="16906" y="99858"/>
                  </a:lnTo>
                  <a:lnTo>
                    <a:pt x="49732" y="116675"/>
                  </a:lnTo>
                  <a:lnTo>
                    <a:pt x="72516" y="118926"/>
                  </a:lnTo>
                  <a:lnTo>
                    <a:pt x="94340" y="114857"/>
                  </a:lnTo>
                  <a:lnTo>
                    <a:pt x="115738" y="105250"/>
                  </a:lnTo>
                  <a:lnTo>
                    <a:pt x="122848" y="95903"/>
                  </a:lnTo>
                  <a:lnTo>
                    <a:pt x="130748" y="69920"/>
                  </a:lnTo>
                  <a:lnTo>
                    <a:pt x="129606" y="33585"/>
                  </a:lnTo>
                  <a:lnTo>
                    <a:pt x="121663" y="14537"/>
                  </a:lnTo>
                  <a:lnTo>
                    <a:pt x="116270" y="6182"/>
                  </a:lnTo>
                  <a:lnTo>
                    <a:pt x="111504" y="1782"/>
                  </a:lnTo>
                  <a:lnTo>
                    <a:pt x="107157" y="18"/>
                  </a:lnTo>
                  <a:lnTo>
                    <a:pt x="9495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779523" y="1147606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3119" y="48931"/>
                  </a:lnTo>
                  <a:lnTo>
                    <a:pt x="8333" y="99896"/>
                  </a:lnTo>
                  <a:lnTo>
                    <a:pt x="12998" y="156330"/>
                  </a:lnTo>
                  <a:lnTo>
                    <a:pt x="18669" y="206977"/>
                  </a:lnTo>
                  <a:lnTo>
                    <a:pt x="20585" y="266012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878754" y="1124661"/>
              <a:ext cx="121868" cy="317659"/>
            </a:xfrm>
            <a:custGeom>
              <a:avLst/>
              <a:gdLst/>
              <a:ahLst/>
              <a:cxnLst/>
              <a:rect l="0" t="0" r="0" b="0"/>
              <a:pathLst>
                <a:path w="121868" h="317659">
                  <a:moveTo>
                    <a:pt x="90282" y="222986"/>
                  </a:moveTo>
                  <a:lnTo>
                    <a:pt x="80707" y="198940"/>
                  </a:lnTo>
                  <a:lnTo>
                    <a:pt x="70039" y="184613"/>
                  </a:lnTo>
                  <a:lnTo>
                    <a:pt x="61579" y="181026"/>
                  </a:lnTo>
                  <a:lnTo>
                    <a:pt x="39700" y="180161"/>
                  </a:lnTo>
                  <a:lnTo>
                    <a:pt x="29655" y="185077"/>
                  </a:lnTo>
                  <a:lnTo>
                    <a:pt x="12254" y="203018"/>
                  </a:lnTo>
                  <a:lnTo>
                    <a:pt x="2960" y="229709"/>
                  </a:lnTo>
                  <a:lnTo>
                    <a:pt x="0" y="258730"/>
                  </a:lnTo>
                  <a:lnTo>
                    <a:pt x="2583" y="283326"/>
                  </a:lnTo>
                  <a:lnTo>
                    <a:pt x="13870" y="302836"/>
                  </a:lnTo>
                  <a:lnTo>
                    <a:pt x="21793" y="311315"/>
                  </a:lnTo>
                  <a:lnTo>
                    <a:pt x="31755" y="315797"/>
                  </a:lnTo>
                  <a:lnTo>
                    <a:pt x="55301" y="317658"/>
                  </a:lnTo>
                  <a:lnTo>
                    <a:pt x="75125" y="311466"/>
                  </a:lnTo>
                  <a:lnTo>
                    <a:pt x="83687" y="306539"/>
                  </a:lnTo>
                  <a:lnTo>
                    <a:pt x="96319" y="291706"/>
                  </a:lnTo>
                  <a:lnTo>
                    <a:pt x="113961" y="253588"/>
                  </a:lnTo>
                  <a:lnTo>
                    <a:pt x="120306" y="195452"/>
                  </a:lnTo>
                  <a:lnTo>
                    <a:pt x="120235" y="143728"/>
                  </a:lnTo>
                  <a:lnTo>
                    <a:pt x="113325" y="86808"/>
                  </a:lnTo>
                  <a:lnTo>
                    <a:pt x="103629" y="24468"/>
                  </a:lnTo>
                  <a:lnTo>
                    <a:pt x="102690" y="9922"/>
                  </a:lnTo>
                  <a:lnTo>
                    <a:pt x="99724" y="2565"/>
                  </a:lnTo>
                  <a:lnTo>
                    <a:pt x="95406" y="0"/>
                  </a:lnTo>
                  <a:lnTo>
                    <a:pt x="90189" y="629"/>
                  </a:lnTo>
                  <a:lnTo>
                    <a:pt x="86710" y="5728"/>
                  </a:lnTo>
                  <a:lnTo>
                    <a:pt x="81815" y="36431"/>
                  </a:lnTo>
                  <a:lnTo>
                    <a:pt x="80161" y="98615"/>
                  </a:lnTo>
                  <a:lnTo>
                    <a:pt x="85423" y="161634"/>
                  </a:lnTo>
                  <a:lnTo>
                    <a:pt x="90492" y="217973"/>
                  </a:lnTo>
                  <a:lnTo>
                    <a:pt x="99573" y="251916"/>
                  </a:lnTo>
                  <a:lnTo>
                    <a:pt x="121867" y="2861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255500" y="1105492"/>
              <a:ext cx="169329" cy="329430"/>
            </a:xfrm>
            <a:custGeom>
              <a:avLst/>
              <a:gdLst/>
              <a:ahLst/>
              <a:cxnLst/>
              <a:rect l="0" t="0" r="0" b="0"/>
              <a:pathLst>
                <a:path w="169329" h="329430">
                  <a:moveTo>
                    <a:pt x="8334" y="0"/>
                  </a:moveTo>
                  <a:lnTo>
                    <a:pt x="0" y="37478"/>
                  </a:lnTo>
                  <a:lnTo>
                    <a:pt x="3828" y="94490"/>
                  </a:lnTo>
                  <a:lnTo>
                    <a:pt x="12588" y="144850"/>
                  </a:lnTo>
                  <a:lnTo>
                    <a:pt x="24859" y="205864"/>
                  </a:lnTo>
                  <a:lnTo>
                    <a:pt x="31615" y="262976"/>
                  </a:lnTo>
                  <a:lnTo>
                    <a:pt x="35059" y="281824"/>
                  </a:lnTo>
                  <a:lnTo>
                    <a:pt x="32690" y="274604"/>
                  </a:lnTo>
                  <a:lnTo>
                    <a:pt x="38448" y="233010"/>
                  </a:lnTo>
                  <a:lnTo>
                    <a:pt x="48712" y="201621"/>
                  </a:lnTo>
                  <a:lnTo>
                    <a:pt x="59815" y="184756"/>
                  </a:lnTo>
                  <a:lnTo>
                    <a:pt x="68391" y="180492"/>
                  </a:lnTo>
                  <a:lnTo>
                    <a:pt x="90398" y="178875"/>
                  </a:lnTo>
                  <a:lnTo>
                    <a:pt x="123506" y="190130"/>
                  </a:lnTo>
                  <a:lnTo>
                    <a:pt x="149954" y="213872"/>
                  </a:lnTo>
                  <a:lnTo>
                    <a:pt x="167019" y="248723"/>
                  </a:lnTo>
                  <a:lnTo>
                    <a:pt x="169328" y="271980"/>
                  </a:lnTo>
                  <a:lnTo>
                    <a:pt x="165284" y="292845"/>
                  </a:lnTo>
                  <a:lnTo>
                    <a:pt x="155689" y="309918"/>
                  </a:lnTo>
                  <a:lnTo>
                    <a:pt x="140505" y="322185"/>
                  </a:lnTo>
                  <a:lnTo>
                    <a:pt x="131543" y="327094"/>
                  </a:lnTo>
                  <a:lnTo>
                    <a:pt x="112226" y="329429"/>
                  </a:lnTo>
                  <a:lnTo>
                    <a:pt x="56565" y="318317"/>
                  </a:lnTo>
                  <a:lnTo>
                    <a:pt x="39919" y="3158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455668" y="1249001"/>
              <a:ext cx="176664" cy="172347"/>
            </a:xfrm>
            <a:custGeom>
              <a:avLst/>
              <a:gdLst/>
              <a:ahLst/>
              <a:cxnLst/>
              <a:rect l="0" t="0" r="0" b="0"/>
              <a:pathLst>
                <a:path w="176664" h="172347">
                  <a:moveTo>
                    <a:pt x="102964" y="109175"/>
                  </a:moveTo>
                  <a:lnTo>
                    <a:pt x="97375" y="50558"/>
                  </a:lnTo>
                  <a:lnTo>
                    <a:pt x="88310" y="15768"/>
                  </a:lnTo>
                  <a:lnTo>
                    <a:pt x="81496" y="8299"/>
                  </a:lnTo>
                  <a:lnTo>
                    <a:pt x="61447" y="0"/>
                  </a:lnTo>
                  <a:lnTo>
                    <a:pt x="51889" y="127"/>
                  </a:lnTo>
                  <a:lnTo>
                    <a:pt x="35030" y="6507"/>
                  </a:lnTo>
                  <a:lnTo>
                    <a:pt x="22858" y="20261"/>
                  </a:lnTo>
                  <a:lnTo>
                    <a:pt x="5512" y="57686"/>
                  </a:lnTo>
                  <a:lnTo>
                    <a:pt x="0" y="94049"/>
                  </a:lnTo>
                  <a:lnTo>
                    <a:pt x="4949" y="117660"/>
                  </a:lnTo>
                  <a:lnTo>
                    <a:pt x="27191" y="161414"/>
                  </a:lnTo>
                  <a:lnTo>
                    <a:pt x="34901" y="167397"/>
                  </a:lnTo>
                  <a:lnTo>
                    <a:pt x="43551" y="170217"/>
                  </a:lnTo>
                  <a:lnTo>
                    <a:pt x="52827" y="170926"/>
                  </a:lnTo>
                  <a:lnTo>
                    <a:pt x="69372" y="165476"/>
                  </a:lnTo>
                  <a:lnTo>
                    <a:pt x="77060" y="160747"/>
                  </a:lnTo>
                  <a:lnTo>
                    <a:pt x="88721" y="146134"/>
                  </a:lnTo>
                  <a:lnTo>
                    <a:pt x="105740" y="108156"/>
                  </a:lnTo>
                  <a:lnTo>
                    <a:pt x="106927" y="87665"/>
                  </a:lnTo>
                  <a:lnTo>
                    <a:pt x="105606" y="77288"/>
                  </a:lnTo>
                  <a:lnTo>
                    <a:pt x="104725" y="75048"/>
                  </a:lnTo>
                  <a:lnTo>
                    <a:pt x="103747" y="85039"/>
                  </a:lnTo>
                  <a:lnTo>
                    <a:pt x="108785" y="111382"/>
                  </a:lnTo>
                  <a:lnTo>
                    <a:pt x="123276" y="135825"/>
                  </a:lnTo>
                  <a:lnTo>
                    <a:pt x="142387" y="157885"/>
                  </a:lnTo>
                  <a:lnTo>
                    <a:pt x="155970" y="165919"/>
                  </a:lnTo>
                  <a:lnTo>
                    <a:pt x="176663" y="17234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677298" y="1227921"/>
              <a:ext cx="134019" cy="165016"/>
            </a:xfrm>
            <a:custGeom>
              <a:avLst/>
              <a:gdLst/>
              <a:ahLst/>
              <a:cxnLst/>
              <a:rect l="0" t="0" r="0" b="0"/>
              <a:pathLst>
                <a:path w="134019" h="165016">
                  <a:moveTo>
                    <a:pt x="112961" y="24970"/>
                  </a:moveTo>
                  <a:lnTo>
                    <a:pt x="94980" y="9329"/>
                  </a:lnTo>
                  <a:lnTo>
                    <a:pt x="78063" y="1251"/>
                  </a:lnTo>
                  <a:lnTo>
                    <a:pt x="58846" y="0"/>
                  </a:lnTo>
                  <a:lnTo>
                    <a:pt x="48809" y="1304"/>
                  </a:lnTo>
                  <a:lnTo>
                    <a:pt x="31416" y="12112"/>
                  </a:lnTo>
                  <a:lnTo>
                    <a:pt x="17057" y="28614"/>
                  </a:lnTo>
                  <a:lnTo>
                    <a:pt x="6776" y="47646"/>
                  </a:lnTo>
                  <a:lnTo>
                    <a:pt x="0" y="89271"/>
                  </a:lnTo>
                  <a:lnTo>
                    <a:pt x="4655" y="112430"/>
                  </a:lnTo>
                  <a:lnTo>
                    <a:pt x="20429" y="138621"/>
                  </a:lnTo>
                  <a:lnTo>
                    <a:pt x="34401" y="152690"/>
                  </a:lnTo>
                  <a:lnTo>
                    <a:pt x="52309" y="162843"/>
                  </a:lnTo>
                  <a:lnTo>
                    <a:pt x="75086" y="165015"/>
                  </a:lnTo>
                  <a:lnTo>
                    <a:pt x="107978" y="159662"/>
                  </a:lnTo>
                  <a:lnTo>
                    <a:pt x="134018" y="1513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865422" y="1105492"/>
              <a:ext cx="30123" cy="326384"/>
            </a:xfrm>
            <a:custGeom>
              <a:avLst/>
              <a:gdLst/>
              <a:ahLst/>
              <a:cxnLst/>
              <a:rect l="0" t="0" r="0" b="0"/>
              <a:pathLst>
                <a:path w="30123" h="326384">
                  <a:moveTo>
                    <a:pt x="9065" y="0"/>
                  </a:moveTo>
                  <a:lnTo>
                    <a:pt x="0" y="58617"/>
                  </a:lnTo>
                  <a:lnTo>
                    <a:pt x="6061" y="107895"/>
                  </a:lnTo>
                  <a:lnTo>
                    <a:pt x="9344" y="161820"/>
                  </a:lnTo>
                  <a:lnTo>
                    <a:pt x="16037" y="219912"/>
                  </a:lnTo>
                  <a:lnTo>
                    <a:pt x="22010" y="279529"/>
                  </a:lnTo>
                  <a:lnTo>
                    <a:pt x="30122" y="3263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896981" y="1210777"/>
              <a:ext cx="156491" cy="210571"/>
            </a:xfrm>
            <a:custGeom>
              <a:avLst/>
              <a:gdLst/>
              <a:ahLst/>
              <a:cxnLst/>
              <a:rect l="0" t="0" r="0" b="0"/>
              <a:pathLst>
                <a:path w="156491" h="210571">
                  <a:moveTo>
                    <a:pt x="103848" y="0"/>
                  </a:moveTo>
                  <a:lnTo>
                    <a:pt x="48761" y="49498"/>
                  </a:lnTo>
                  <a:lnTo>
                    <a:pt x="2474" y="91279"/>
                  </a:lnTo>
                  <a:lnTo>
                    <a:pt x="0" y="99457"/>
                  </a:lnTo>
                  <a:lnTo>
                    <a:pt x="3491" y="117902"/>
                  </a:lnTo>
                  <a:lnTo>
                    <a:pt x="10037" y="125395"/>
                  </a:lnTo>
                  <a:lnTo>
                    <a:pt x="72191" y="162124"/>
                  </a:lnTo>
                  <a:lnTo>
                    <a:pt x="133087" y="201271"/>
                  </a:lnTo>
                  <a:lnTo>
                    <a:pt x="156490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321623" y="1189720"/>
              <a:ext cx="266117" cy="221791"/>
            </a:xfrm>
            <a:custGeom>
              <a:avLst/>
              <a:gdLst/>
              <a:ahLst/>
              <a:cxnLst/>
              <a:rect l="0" t="0" r="0" b="0"/>
              <a:pathLst>
                <a:path w="266117" h="221791">
                  <a:moveTo>
                    <a:pt x="5589" y="10528"/>
                  </a:moveTo>
                  <a:lnTo>
                    <a:pt x="0" y="27296"/>
                  </a:lnTo>
                  <a:lnTo>
                    <a:pt x="4044" y="89093"/>
                  </a:lnTo>
                  <a:lnTo>
                    <a:pt x="10873" y="144200"/>
                  </a:lnTo>
                  <a:lnTo>
                    <a:pt x="24657" y="194947"/>
                  </a:lnTo>
                  <a:lnTo>
                    <a:pt x="35900" y="213765"/>
                  </a:lnTo>
                  <a:lnTo>
                    <a:pt x="43344" y="218549"/>
                  </a:lnTo>
                  <a:lnTo>
                    <a:pt x="60974" y="220745"/>
                  </a:lnTo>
                  <a:lnTo>
                    <a:pt x="68248" y="217353"/>
                  </a:lnTo>
                  <a:lnTo>
                    <a:pt x="79451" y="204226"/>
                  </a:lnTo>
                  <a:lnTo>
                    <a:pt x="103561" y="146842"/>
                  </a:lnTo>
                  <a:lnTo>
                    <a:pt x="107169" y="143518"/>
                  </a:lnTo>
                  <a:lnTo>
                    <a:pt x="110744" y="144812"/>
                  </a:lnTo>
                  <a:lnTo>
                    <a:pt x="117835" y="155608"/>
                  </a:lnTo>
                  <a:lnTo>
                    <a:pt x="135039" y="188015"/>
                  </a:lnTo>
                  <a:lnTo>
                    <a:pt x="160621" y="217293"/>
                  </a:lnTo>
                  <a:lnTo>
                    <a:pt x="168605" y="220901"/>
                  </a:lnTo>
                  <a:lnTo>
                    <a:pt x="186835" y="221790"/>
                  </a:lnTo>
                  <a:lnTo>
                    <a:pt x="203516" y="215167"/>
                  </a:lnTo>
                  <a:lnTo>
                    <a:pt x="218729" y="203254"/>
                  </a:lnTo>
                  <a:lnTo>
                    <a:pt x="239277" y="176817"/>
                  </a:lnTo>
                  <a:lnTo>
                    <a:pt x="261130" y="120467"/>
                  </a:lnTo>
                  <a:lnTo>
                    <a:pt x="266116" y="67383"/>
                  </a:lnTo>
                  <a:lnTo>
                    <a:pt x="257049" y="25008"/>
                  </a:lnTo>
                  <a:lnTo>
                    <a:pt x="24774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624820" y="1232584"/>
              <a:ext cx="176175" cy="173119"/>
            </a:xfrm>
            <a:custGeom>
              <a:avLst/>
              <a:gdLst/>
              <a:ahLst/>
              <a:cxnLst/>
              <a:rect l="0" t="0" r="0" b="0"/>
              <a:pathLst>
                <a:path w="176175" h="173119">
                  <a:moveTo>
                    <a:pt x="70889" y="136120"/>
                  </a:moveTo>
                  <a:lnTo>
                    <a:pt x="82068" y="124942"/>
                  </a:lnTo>
                  <a:lnTo>
                    <a:pt x="94609" y="95633"/>
                  </a:lnTo>
                  <a:lnTo>
                    <a:pt x="92740" y="70553"/>
                  </a:lnTo>
                  <a:lnTo>
                    <a:pt x="72476" y="21913"/>
                  </a:lnTo>
                  <a:lnTo>
                    <a:pt x="56387" y="6203"/>
                  </a:lnTo>
                  <a:lnTo>
                    <a:pt x="47183" y="376"/>
                  </a:lnTo>
                  <a:lnTo>
                    <a:pt x="38708" y="0"/>
                  </a:lnTo>
                  <a:lnTo>
                    <a:pt x="30717" y="3260"/>
                  </a:lnTo>
                  <a:lnTo>
                    <a:pt x="16771" y="16240"/>
                  </a:lnTo>
                  <a:lnTo>
                    <a:pt x="6672" y="33707"/>
                  </a:lnTo>
                  <a:lnTo>
                    <a:pt x="0" y="68861"/>
                  </a:lnTo>
                  <a:lnTo>
                    <a:pt x="6150" y="114256"/>
                  </a:lnTo>
                  <a:lnTo>
                    <a:pt x="21750" y="157018"/>
                  </a:lnTo>
                  <a:lnTo>
                    <a:pt x="27601" y="167599"/>
                  </a:lnTo>
                  <a:lnTo>
                    <a:pt x="33842" y="172314"/>
                  </a:lnTo>
                  <a:lnTo>
                    <a:pt x="40342" y="173118"/>
                  </a:lnTo>
                  <a:lnTo>
                    <a:pt x="47015" y="171314"/>
                  </a:lnTo>
                  <a:lnTo>
                    <a:pt x="60669" y="159951"/>
                  </a:lnTo>
                  <a:lnTo>
                    <a:pt x="73366" y="143202"/>
                  </a:lnTo>
                  <a:lnTo>
                    <a:pt x="82909" y="124060"/>
                  </a:lnTo>
                  <a:lnTo>
                    <a:pt x="93876" y="64414"/>
                  </a:lnTo>
                  <a:lnTo>
                    <a:pt x="96742" y="53221"/>
                  </a:lnTo>
                  <a:lnTo>
                    <a:pt x="98653" y="50439"/>
                  </a:lnTo>
                  <a:lnTo>
                    <a:pt x="99927" y="53263"/>
                  </a:lnTo>
                  <a:lnTo>
                    <a:pt x="111715" y="102809"/>
                  </a:lnTo>
                  <a:lnTo>
                    <a:pt x="135192" y="143188"/>
                  </a:lnTo>
                  <a:lnTo>
                    <a:pt x="141834" y="151361"/>
                  </a:lnTo>
                  <a:lnTo>
                    <a:pt x="148602" y="155639"/>
                  </a:lnTo>
                  <a:lnTo>
                    <a:pt x="155453" y="157322"/>
                  </a:lnTo>
                  <a:lnTo>
                    <a:pt x="176174" y="15717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837043" y="1010735"/>
              <a:ext cx="27123" cy="368499"/>
            </a:xfrm>
            <a:custGeom>
              <a:avLst/>
              <a:gdLst/>
              <a:ahLst/>
              <a:cxnLst/>
              <a:rect l="0" t="0" r="0" b="0"/>
              <a:pathLst>
                <a:path w="27123" h="368499">
                  <a:moveTo>
                    <a:pt x="6066" y="0"/>
                  </a:moveTo>
                  <a:lnTo>
                    <a:pt x="0" y="34792"/>
                  </a:lnTo>
                  <a:lnTo>
                    <a:pt x="3748" y="81409"/>
                  </a:lnTo>
                  <a:lnTo>
                    <a:pt x="6549" y="139155"/>
                  </a:lnTo>
                  <a:lnTo>
                    <a:pt x="13098" y="199549"/>
                  </a:lnTo>
                  <a:lnTo>
                    <a:pt x="15558" y="253838"/>
                  </a:lnTo>
                  <a:lnTo>
                    <a:pt x="19509" y="314697"/>
                  </a:lnTo>
                  <a:lnTo>
                    <a:pt x="27122" y="3684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758880" y="1173602"/>
              <a:ext cx="178986" cy="26647"/>
            </a:xfrm>
            <a:custGeom>
              <a:avLst/>
              <a:gdLst/>
              <a:ahLst/>
              <a:cxnLst/>
              <a:rect l="0" t="0" r="0" b="0"/>
              <a:pathLst>
                <a:path w="178986" h="26647">
                  <a:moveTo>
                    <a:pt x="178985" y="5589"/>
                  </a:moveTo>
                  <a:lnTo>
                    <a:pt x="162218" y="0"/>
                  </a:lnTo>
                  <a:lnTo>
                    <a:pt x="144626" y="376"/>
                  </a:lnTo>
                  <a:lnTo>
                    <a:pt x="87156" y="6072"/>
                  </a:lnTo>
                  <a:lnTo>
                    <a:pt x="26382" y="14564"/>
                  </a:lnTo>
                  <a:lnTo>
                    <a:pt x="11726" y="18547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942178" y="1229234"/>
              <a:ext cx="106021" cy="160528"/>
            </a:xfrm>
            <a:custGeom>
              <a:avLst/>
              <a:gdLst/>
              <a:ahLst/>
              <a:cxnLst/>
              <a:rect l="0" t="0" r="0" b="0"/>
              <a:pathLst>
                <a:path w="106021" h="160528">
                  <a:moveTo>
                    <a:pt x="6216" y="65771"/>
                  </a:moveTo>
                  <a:lnTo>
                    <a:pt x="33771" y="73006"/>
                  </a:lnTo>
                  <a:lnTo>
                    <a:pt x="61356" y="74836"/>
                  </a:lnTo>
                  <a:lnTo>
                    <a:pt x="83755" y="69410"/>
                  </a:lnTo>
                  <a:lnTo>
                    <a:pt x="93003" y="64687"/>
                  </a:lnTo>
                  <a:lnTo>
                    <a:pt x="99169" y="56860"/>
                  </a:lnTo>
                  <a:lnTo>
                    <a:pt x="106020" y="35684"/>
                  </a:lnTo>
                  <a:lnTo>
                    <a:pt x="104337" y="26996"/>
                  </a:lnTo>
                  <a:lnTo>
                    <a:pt x="99706" y="20033"/>
                  </a:lnTo>
                  <a:lnTo>
                    <a:pt x="85201" y="9178"/>
                  </a:lnTo>
                  <a:lnTo>
                    <a:pt x="67056" y="454"/>
                  </a:lnTo>
                  <a:lnTo>
                    <a:pt x="57305" y="0"/>
                  </a:lnTo>
                  <a:lnTo>
                    <a:pt x="37111" y="5734"/>
                  </a:lnTo>
                  <a:lnTo>
                    <a:pt x="11600" y="22116"/>
                  </a:lnTo>
                  <a:lnTo>
                    <a:pt x="2760" y="41299"/>
                  </a:lnTo>
                  <a:lnTo>
                    <a:pt x="0" y="65423"/>
                  </a:lnTo>
                  <a:lnTo>
                    <a:pt x="6193" y="104142"/>
                  </a:lnTo>
                  <a:lnTo>
                    <a:pt x="16344" y="127278"/>
                  </a:lnTo>
                  <a:lnTo>
                    <a:pt x="31774" y="143020"/>
                  </a:lnTo>
                  <a:lnTo>
                    <a:pt x="40802" y="148856"/>
                  </a:lnTo>
                  <a:lnTo>
                    <a:pt x="100972" y="1605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116850" y="1210777"/>
              <a:ext cx="115814" cy="190073"/>
            </a:xfrm>
            <a:custGeom>
              <a:avLst/>
              <a:gdLst/>
              <a:ahLst/>
              <a:cxnLst/>
              <a:rect l="0" t="0" r="0" b="0"/>
              <a:pathLst>
                <a:path w="115814" h="190073">
                  <a:moveTo>
                    <a:pt x="0" y="105285"/>
                  </a:moveTo>
                  <a:lnTo>
                    <a:pt x="25193" y="166395"/>
                  </a:lnTo>
                  <a:lnTo>
                    <a:pt x="33813" y="188597"/>
                  </a:lnTo>
                  <a:lnTo>
                    <a:pt x="35410" y="190072"/>
                  </a:lnTo>
                  <a:lnTo>
                    <a:pt x="32069" y="166542"/>
                  </a:lnTo>
                  <a:lnTo>
                    <a:pt x="13772" y="105117"/>
                  </a:lnTo>
                  <a:lnTo>
                    <a:pt x="6900" y="84153"/>
                  </a:lnTo>
                  <a:lnTo>
                    <a:pt x="9306" y="63138"/>
                  </a:lnTo>
                  <a:lnTo>
                    <a:pt x="18173" y="43269"/>
                  </a:lnTo>
                  <a:lnTo>
                    <a:pt x="29914" y="26639"/>
                  </a:lnTo>
                  <a:lnTo>
                    <a:pt x="49169" y="17689"/>
                  </a:lnTo>
                  <a:lnTo>
                    <a:pt x="106150" y="282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561717" y="1031792"/>
              <a:ext cx="113144" cy="452727"/>
            </a:xfrm>
            <a:custGeom>
              <a:avLst/>
              <a:gdLst/>
              <a:ahLst/>
              <a:cxnLst/>
              <a:rect l="0" t="0" r="0" b="0"/>
              <a:pathLst>
                <a:path w="113144" h="452727">
                  <a:moveTo>
                    <a:pt x="113143" y="0"/>
                  </a:moveTo>
                  <a:lnTo>
                    <a:pt x="78397" y="37087"/>
                  </a:lnTo>
                  <a:lnTo>
                    <a:pt x="45415" y="96410"/>
                  </a:lnTo>
                  <a:lnTo>
                    <a:pt x="21299" y="148419"/>
                  </a:lnTo>
                  <a:lnTo>
                    <a:pt x="4924" y="203753"/>
                  </a:lnTo>
                  <a:lnTo>
                    <a:pt x="0" y="266979"/>
                  </a:lnTo>
                  <a:lnTo>
                    <a:pt x="7350" y="311382"/>
                  </a:lnTo>
                  <a:lnTo>
                    <a:pt x="30201" y="365188"/>
                  </a:lnTo>
                  <a:lnTo>
                    <a:pt x="65349" y="419535"/>
                  </a:lnTo>
                  <a:lnTo>
                    <a:pt x="91183" y="441851"/>
                  </a:lnTo>
                  <a:lnTo>
                    <a:pt x="113143" y="4527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668474" y="1200248"/>
              <a:ext cx="143257" cy="195657"/>
            </a:xfrm>
            <a:custGeom>
              <a:avLst/>
              <a:gdLst/>
              <a:ahLst/>
              <a:cxnLst/>
              <a:rect l="0" t="0" r="0" b="0"/>
              <a:pathLst>
                <a:path w="143257" h="195657">
                  <a:moveTo>
                    <a:pt x="122199" y="0"/>
                  </a:moveTo>
                  <a:lnTo>
                    <a:pt x="63583" y="0"/>
                  </a:lnTo>
                  <a:lnTo>
                    <a:pt x="43115" y="6239"/>
                  </a:lnTo>
                  <a:lnTo>
                    <a:pt x="10911" y="29309"/>
                  </a:lnTo>
                  <a:lnTo>
                    <a:pt x="2548" y="48901"/>
                  </a:lnTo>
                  <a:lnTo>
                    <a:pt x="0" y="73207"/>
                  </a:lnTo>
                  <a:lnTo>
                    <a:pt x="10903" y="135188"/>
                  </a:lnTo>
                  <a:lnTo>
                    <a:pt x="26312" y="162369"/>
                  </a:lnTo>
                  <a:lnTo>
                    <a:pt x="51284" y="185240"/>
                  </a:lnTo>
                  <a:lnTo>
                    <a:pt x="73914" y="193463"/>
                  </a:lnTo>
                  <a:lnTo>
                    <a:pt x="86499" y="195656"/>
                  </a:lnTo>
                  <a:lnTo>
                    <a:pt x="106723" y="191853"/>
                  </a:lnTo>
                  <a:lnTo>
                    <a:pt x="143256" y="1789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846070" y="1239909"/>
              <a:ext cx="334159" cy="152901"/>
            </a:xfrm>
            <a:custGeom>
              <a:avLst/>
              <a:gdLst/>
              <a:ahLst/>
              <a:cxnLst/>
              <a:rect l="0" t="0" r="0" b="0"/>
              <a:pathLst>
                <a:path w="334159" h="152901">
                  <a:moveTo>
                    <a:pt x="70945" y="44567"/>
                  </a:moveTo>
                  <a:lnTo>
                    <a:pt x="65356" y="27800"/>
                  </a:lnTo>
                  <a:lnTo>
                    <a:pt x="53254" y="16448"/>
                  </a:lnTo>
                  <a:lnTo>
                    <a:pt x="45113" y="11783"/>
                  </a:lnTo>
                  <a:lnTo>
                    <a:pt x="37346" y="11013"/>
                  </a:lnTo>
                  <a:lnTo>
                    <a:pt x="22477" y="16396"/>
                  </a:lnTo>
                  <a:lnTo>
                    <a:pt x="11189" y="29707"/>
                  </a:lnTo>
                  <a:lnTo>
                    <a:pt x="3443" y="48491"/>
                  </a:lnTo>
                  <a:lnTo>
                    <a:pt x="0" y="72438"/>
                  </a:lnTo>
                  <a:lnTo>
                    <a:pt x="4709" y="95559"/>
                  </a:lnTo>
                  <a:lnTo>
                    <a:pt x="20514" y="125186"/>
                  </a:lnTo>
                  <a:lnTo>
                    <a:pt x="34493" y="140059"/>
                  </a:lnTo>
                  <a:lnTo>
                    <a:pt x="52405" y="150569"/>
                  </a:lnTo>
                  <a:lnTo>
                    <a:pt x="75184" y="152900"/>
                  </a:lnTo>
                  <a:lnTo>
                    <a:pt x="87809" y="151884"/>
                  </a:lnTo>
                  <a:lnTo>
                    <a:pt x="97396" y="147697"/>
                  </a:lnTo>
                  <a:lnTo>
                    <a:pt x="111167" y="133687"/>
                  </a:lnTo>
                  <a:lnTo>
                    <a:pt x="125497" y="106068"/>
                  </a:lnTo>
                  <a:lnTo>
                    <a:pt x="127166" y="85939"/>
                  </a:lnTo>
                  <a:lnTo>
                    <a:pt x="122838" y="66464"/>
                  </a:lnTo>
                  <a:lnTo>
                    <a:pt x="113116" y="50010"/>
                  </a:lnTo>
                  <a:lnTo>
                    <a:pt x="113097" y="45856"/>
                  </a:lnTo>
                  <a:lnTo>
                    <a:pt x="116594" y="44257"/>
                  </a:lnTo>
                  <a:lnTo>
                    <a:pt x="122435" y="44360"/>
                  </a:lnTo>
                  <a:lnTo>
                    <a:pt x="135164" y="50714"/>
                  </a:lnTo>
                  <a:lnTo>
                    <a:pt x="148620" y="62507"/>
                  </a:lnTo>
                  <a:lnTo>
                    <a:pt x="189139" y="118917"/>
                  </a:lnTo>
                  <a:lnTo>
                    <a:pt x="200592" y="143026"/>
                  </a:lnTo>
                  <a:lnTo>
                    <a:pt x="200660" y="141792"/>
                  </a:lnTo>
                  <a:lnTo>
                    <a:pt x="182830" y="85593"/>
                  </a:lnTo>
                  <a:lnTo>
                    <a:pt x="171468" y="44352"/>
                  </a:lnTo>
                  <a:lnTo>
                    <a:pt x="173334" y="23415"/>
                  </a:lnTo>
                  <a:lnTo>
                    <a:pt x="177809" y="15258"/>
                  </a:lnTo>
                  <a:lnTo>
                    <a:pt x="192140" y="3075"/>
                  </a:lnTo>
                  <a:lnTo>
                    <a:pt x="213327" y="0"/>
                  </a:lnTo>
                  <a:lnTo>
                    <a:pt x="237172" y="3703"/>
                  </a:lnTo>
                  <a:lnTo>
                    <a:pt x="269156" y="18941"/>
                  </a:lnTo>
                  <a:lnTo>
                    <a:pt x="286161" y="31618"/>
                  </a:lnTo>
                  <a:lnTo>
                    <a:pt x="303299" y="57498"/>
                  </a:lnTo>
                  <a:lnTo>
                    <a:pt x="326894" y="118478"/>
                  </a:lnTo>
                  <a:lnTo>
                    <a:pt x="334158" y="13932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285513" y="1073906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19" y="160428"/>
                  </a:lnTo>
                  <a:lnTo>
                    <a:pt x="14653" y="220163"/>
                  </a:lnTo>
                  <a:lnTo>
                    <a:pt x="20961" y="278712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190757" y="1200682"/>
              <a:ext cx="200042" cy="20624"/>
            </a:xfrm>
            <a:custGeom>
              <a:avLst/>
              <a:gdLst/>
              <a:ahLst/>
              <a:cxnLst/>
              <a:rect l="0" t="0" r="0" b="0"/>
              <a:pathLst>
                <a:path w="200042" h="20624">
                  <a:moveTo>
                    <a:pt x="200041" y="10095"/>
                  </a:moveTo>
                  <a:lnTo>
                    <a:pt x="162563" y="1762"/>
                  </a:lnTo>
                  <a:lnTo>
                    <a:pt x="111140" y="0"/>
                  </a:lnTo>
                  <a:lnTo>
                    <a:pt x="55922" y="8057"/>
                  </a:lnTo>
                  <a:lnTo>
                    <a:pt x="0" y="2062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422383" y="1263419"/>
              <a:ext cx="115815" cy="150729"/>
            </a:xfrm>
            <a:custGeom>
              <a:avLst/>
              <a:gdLst/>
              <a:ahLst/>
              <a:cxnLst/>
              <a:rect l="0" t="0" r="0" b="0"/>
              <a:pathLst>
                <a:path w="115815" h="150729">
                  <a:moveTo>
                    <a:pt x="0" y="31586"/>
                  </a:moveTo>
                  <a:lnTo>
                    <a:pt x="26364" y="92696"/>
                  </a:lnTo>
                  <a:lnTo>
                    <a:pt x="56094" y="150728"/>
                  </a:lnTo>
                  <a:lnTo>
                    <a:pt x="56113" y="149618"/>
                  </a:lnTo>
                  <a:lnTo>
                    <a:pt x="51846" y="139027"/>
                  </a:lnTo>
                  <a:lnTo>
                    <a:pt x="33162" y="97392"/>
                  </a:lnTo>
                  <a:lnTo>
                    <a:pt x="27607" y="69022"/>
                  </a:lnTo>
                  <a:lnTo>
                    <a:pt x="29038" y="44715"/>
                  </a:lnTo>
                  <a:lnTo>
                    <a:pt x="36693" y="25332"/>
                  </a:lnTo>
                  <a:lnTo>
                    <a:pt x="42010" y="16888"/>
                  </a:lnTo>
                  <a:lnTo>
                    <a:pt x="51403" y="11259"/>
                  </a:lnTo>
                  <a:lnTo>
                    <a:pt x="96029" y="2224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593684" y="1273948"/>
              <a:ext cx="109724" cy="149332"/>
            </a:xfrm>
            <a:custGeom>
              <a:avLst/>
              <a:gdLst/>
              <a:ahLst/>
              <a:cxnLst/>
              <a:rect l="0" t="0" r="0" b="0"/>
              <a:pathLst>
                <a:path w="109724" h="149332">
                  <a:moveTo>
                    <a:pt x="70854" y="10528"/>
                  </a:moveTo>
                  <a:lnTo>
                    <a:pt x="48498" y="10528"/>
                  </a:lnTo>
                  <a:lnTo>
                    <a:pt x="31282" y="16767"/>
                  </a:lnTo>
                  <a:lnTo>
                    <a:pt x="23416" y="21707"/>
                  </a:lnTo>
                  <a:lnTo>
                    <a:pt x="11557" y="36553"/>
                  </a:lnTo>
                  <a:lnTo>
                    <a:pt x="3555" y="56020"/>
                  </a:lnTo>
                  <a:lnTo>
                    <a:pt x="0" y="80270"/>
                  </a:lnTo>
                  <a:lnTo>
                    <a:pt x="4658" y="100406"/>
                  </a:lnTo>
                  <a:lnTo>
                    <a:pt x="26713" y="132397"/>
                  </a:lnTo>
                  <a:lnTo>
                    <a:pt x="52316" y="148543"/>
                  </a:lnTo>
                  <a:lnTo>
                    <a:pt x="62005" y="149331"/>
                  </a:lnTo>
                  <a:lnTo>
                    <a:pt x="82129" y="143968"/>
                  </a:lnTo>
                  <a:lnTo>
                    <a:pt x="96533" y="130666"/>
                  </a:lnTo>
                  <a:lnTo>
                    <a:pt x="102011" y="122206"/>
                  </a:lnTo>
                  <a:lnTo>
                    <a:pt x="109723" y="82352"/>
                  </a:lnTo>
                  <a:lnTo>
                    <a:pt x="106417" y="44678"/>
                  </a:lnTo>
                  <a:lnTo>
                    <a:pt x="97969" y="25316"/>
                  </a:lnTo>
                  <a:lnTo>
                    <a:pt x="92441" y="16877"/>
                  </a:lnTo>
                  <a:lnTo>
                    <a:pt x="80059" y="7501"/>
                  </a:lnTo>
                  <a:lnTo>
                    <a:pt x="6032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732172" y="1084435"/>
              <a:ext cx="48181" cy="326384"/>
            </a:xfrm>
            <a:custGeom>
              <a:avLst/>
              <a:gdLst/>
              <a:ahLst/>
              <a:cxnLst/>
              <a:rect l="0" t="0" r="0" b="0"/>
              <a:pathLst>
                <a:path w="48181" h="326384">
                  <a:moveTo>
                    <a:pt x="6066" y="0"/>
                  </a:moveTo>
                  <a:lnTo>
                    <a:pt x="0" y="33622"/>
                  </a:lnTo>
                  <a:lnTo>
                    <a:pt x="7641" y="91562"/>
                  </a:lnTo>
                  <a:lnTo>
                    <a:pt x="17061" y="146452"/>
                  </a:lnTo>
                  <a:lnTo>
                    <a:pt x="27261" y="199761"/>
                  </a:lnTo>
                  <a:lnTo>
                    <a:pt x="41188" y="258997"/>
                  </a:lnTo>
                  <a:lnTo>
                    <a:pt x="47260" y="314274"/>
                  </a:lnTo>
                  <a:lnTo>
                    <a:pt x="48180" y="3263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6842476" y="993935"/>
            <a:ext cx="1801056" cy="543226"/>
            <a:chOff x="6842476" y="993935"/>
            <a:chExt cx="1801056" cy="543226"/>
          </a:xfrm>
        </p:grpSpPr>
        <p:sp>
          <p:nvSpPr>
            <p:cNvPr id="51" name="Freeform 50"/>
            <p:cNvSpPr/>
            <p:nvPr/>
          </p:nvSpPr>
          <p:spPr>
            <a:xfrm>
              <a:off x="6842476" y="1200248"/>
              <a:ext cx="133137" cy="178986"/>
            </a:xfrm>
            <a:custGeom>
              <a:avLst/>
              <a:gdLst/>
              <a:ahLst/>
              <a:cxnLst/>
              <a:rect l="0" t="0" r="0" b="0"/>
              <a:pathLst>
                <a:path w="133137" h="178986">
                  <a:moveTo>
                    <a:pt x="95804" y="0"/>
                  </a:moveTo>
                  <a:lnTo>
                    <a:pt x="73447" y="0"/>
                  </a:lnTo>
                  <a:lnTo>
                    <a:pt x="56231" y="6239"/>
                  </a:lnTo>
                  <a:lnTo>
                    <a:pt x="12864" y="29851"/>
                  </a:lnTo>
                  <a:lnTo>
                    <a:pt x="1230" y="46023"/>
                  </a:lnTo>
                  <a:lnTo>
                    <a:pt x="0" y="54079"/>
                  </a:lnTo>
                  <a:lnTo>
                    <a:pt x="1518" y="61789"/>
                  </a:lnTo>
                  <a:lnTo>
                    <a:pt x="4871" y="69269"/>
                  </a:lnTo>
                  <a:lnTo>
                    <a:pt x="11785" y="74255"/>
                  </a:lnTo>
                  <a:lnTo>
                    <a:pt x="31946" y="79796"/>
                  </a:lnTo>
                  <a:lnTo>
                    <a:pt x="74611" y="78457"/>
                  </a:lnTo>
                  <a:lnTo>
                    <a:pt x="95743" y="85953"/>
                  </a:lnTo>
                  <a:lnTo>
                    <a:pt x="121782" y="103326"/>
                  </a:lnTo>
                  <a:lnTo>
                    <a:pt x="130746" y="122742"/>
                  </a:lnTo>
                  <a:lnTo>
                    <a:pt x="133136" y="134471"/>
                  </a:lnTo>
                  <a:lnTo>
                    <a:pt x="132391" y="144629"/>
                  </a:lnTo>
                  <a:lnTo>
                    <a:pt x="125322" y="162156"/>
                  </a:lnTo>
                  <a:lnTo>
                    <a:pt x="117823" y="167766"/>
                  </a:lnTo>
                  <a:lnTo>
                    <a:pt x="97011" y="173999"/>
                  </a:lnTo>
                  <a:lnTo>
                    <a:pt x="44345" y="178328"/>
                  </a:lnTo>
                  <a:lnTo>
                    <a:pt x="32633" y="1789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277268" y="1024474"/>
              <a:ext cx="134795" cy="344231"/>
            </a:xfrm>
            <a:custGeom>
              <a:avLst/>
              <a:gdLst/>
              <a:ahLst/>
              <a:cxnLst/>
              <a:rect l="0" t="0" r="0" b="0"/>
              <a:pathLst>
                <a:path w="134795" h="344231">
                  <a:moveTo>
                    <a:pt x="61094" y="344230"/>
                  </a:moveTo>
                  <a:lnTo>
                    <a:pt x="52761" y="306752"/>
                  </a:lnTo>
                  <a:lnTo>
                    <a:pt x="42450" y="248914"/>
                  </a:lnTo>
                  <a:lnTo>
                    <a:pt x="29292" y="196028"/>
                  </a:lnTo>
                  <a:lnTo>
                    <a:pt x="15428" y="140520"/>
                  </a:lnTo>
                  <a:lnTo>
                    <a:pt x="2595" y="84496"/>
                  </a:lnTo>
                  <a:lnTo>
                    <a:pt x="0" y="56437"/>
                  </a:lnTo>
                  <a:lnTo>
                    <a:pt x="5085" y="34608"/>
                  </a:lnTo>
                  <a:lnTo>
                    <a:pt x="9717" y="25512"/>
                  </a:lnTo>
                  <a:lnTo>
                    <a:pt x="24222" y="12285"/>
                  </a:lnTo>
                  <a:lnTo>
                    <a:pt x="43537" y="3676"/>
                  </a:lnTo>
                  <a:lnTo>
                    <a:pt x="80719" y="0"/>
                  </a:lnTo>
                  <a:lnTo>
                    <a:pt x="134794" y="731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243606" y="1231834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46749" y="11178"/>
                  </a:lnTo>
                  <a:lnTo>
                    <a:pt x="128783" y="16666"/>
                  </a:lnTo>
                  <a:lnTo>
                    <a:pt x="65616" y="20479"/>
                  </a:lnTo>
                  <a:lnTo>
                    <a:pt x="19677" y="2094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487956" y="1052849"/>
              <a:ext cx="29392" cy="326385"/>
            </a:xfrm>
            <a:custGeom>
              <a:avLst/>
              <a:gdLst/>
              <a:ahLst/>
              <a:cxnLst/>
              <a:rect l="0" t="0" r="0" b="0"/>
              <a:pathLst>
                <a:path w="29392" h="326385">
                  <a:moveTo>
                    <a:pt x="8334" y="0"/>
                  </a:moveTo>
                  <a:lnTo>
                    <a:pt x="0" y="37478"/>
                  </a:lnTo>
                  <a:lnTo>
                    <a:pt x="3829" y="100080"/>
                  </a:lnTo>
                  <a:lnTo>
                    <a:pt x="6999" y="153916"/>
                  </a:lnTo>
                  <a:lnTo>
                    <a:pt x="15306" y="208868"/>
                  </a:lnTo>
                  <a:lnTo>
                    <a:pt x="21280" y="263570"/>
                  </a:lnTo>
                  <a:lnTo>
                    <a:pt x="29391" y="3263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567612" y="1231834"/>
              <a:ext cx="135115" cy="133458"/>
            </a:xfrm>
            <a:custGeom>
              <a:avLst/>
              <a:gdLst/>
              <a:ahLst/>
              <a:cxnLst/>
              <a:rect l="0" t="0" r="0" b="0"/>
              <a:pathLst>
                <a:path w="135115" h="133458">
                  <a:moveTo>
                    <a:pt x="97134" y="21057"/>
                  </a:moveTo>
                  <a:lnTo>
                    <a:pt x="85955" y="9878"/>
                  </a:lnTo>
                  <a:lnTo>
                    <a:pt x="67989" y="4390"/>
                  </a:lnTo>
                  <a:lnTo>
                    <a:pt x="56647" y="2927"/>
                  </a:lnTo>
                  <a:lnTo>
                    <a:pt x="34686" y="7540"/>
                  </a:lnTo>
                  <a:lnTo>
                    <a:pt x="23916" y="12045"/>
                  </a:lnTo>
                  <a:lnTo>
                    <a:pt x="8830" y="26410"/>
                  </a:lnTo>
                  <a:lnTo>
                    <a:pt x="3170" y="35154"/>
                  </a:lnTo>
                  <a:lnTo>
                    <a:pt x="0" y="57348"/>
                  </a:lnTo>
                  <a:lnTo>
                    <a:pt x="3660" y="81640"/>
                  </a:lnTo>
                  <a:lnTo>
                    <a:pt x="13086" y="104135"/>
                  </a:lnTo>
                  <a:lnTo>
                    <a:pt x="28194" y="119591"/>
                  </a:lnTo>
                  <a:lnTo>
                    <a:pt x="37136" y="125351"/>
                  </a:lnTo>
                  <a:lnTo>
                    <a:pt x="72078" y="133457"/>
                  </a:lnTo>
                  <a:lnTo>
                    <a:pt x="92237" y="129114"/>
                  </a:lnTo>
                  <a:lnTo>
                    <a:pt x="108996" y="118215"/>
                  </a:lnTo>
                  <a:lnTo>
                    <a:pt x="124243" y="101673"/>
                  </a:lnTo>
                  <a:lnTo>
                    <a:pt x="132579" y="79503"/>
                  </a:lnTo>
                  <a:lnTo>
                    <a:pt x="135114" y="55222"/>
                  </a:lnTo>
                  <a:lnTo>
                    <a:pt x="132341" y="32732"/>
                  </a:lnTo>
                  <a:lnTo>
                    <a:pt x="124089" y="17277"/>
                  </a:lnTo>
                  <a:lnTo>
                    <a:pt x="10766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741148" y="1226245"/>
              <a:ext cx="147744" cy="148852"/>
            </a:xfrm>
            <a:custGeom>
              <a:avLst/>
              <a:gdLst/>
              <a:ahLst/>
              <a:cxnLst/>
              <a:rect l="0" t="0" r="0" b="0"/>
              <a:pathLst>
                <a:path w="147744" h="148852">
                  <a:moveTo>
                    <a:pt x="81525" y="5589"/>
                  </a:moveTo>
                  <a:lnTo>
                    <a:pt x="64757" y="0"/>
                  </a:lnTo>
                  <a:lnTo>
                    <a:pt x="57479" y="693"/>
                  </a:lnTo>
                  <a:lnTo>
                    <a:pt x="43152" y="7702"/>
                  </a:lnTo>
                  <a:lnTo>
                    <a:pt x="21932" y="24802"/>
                  </a:lnTo>
                  <a:lnTo>
                    <a:pt x="6417" y="50276"/>
                  </a:lnTo>
                  <a:lnTo>
                    <a:pt x="0" y="85640"/>
                  </a:lnTo>
                  <a:lnTo>
                    <a:pt x="4738" y="105898"/>
                  </a:lnTo>
                  <a:lnTo>
                    <a:pt x="15812" y="122700"/>
                  </a:lnTo>
                  <a:lnTo>
                    <a:pt x="32432" y="137967"/>
                  </a:lnTo>
                  <a:lnTo>
                    <a:pt x="54637" y="146312"/>
                  </a:lnTo>
                  <a:lnTo>
                    <a:pt x="78934" y="148851"/>
                  </a:lnTo>
                  <a:lnTo>
                    <a:pt x="101430" y="146080"/>
                  </a:lnTo>
                  <a:lnTo>
                    <a:pt x="120007" y="137829"/>
                  </a:lnTo>
                  <a:lnTo>
                    <a:pt x="128237" y="132354"/>
                  </a:lnTo>
                  <a:lnTo>
                    <a:pt x="140501" y="116911"/>
                  </a:lnTo>
                  <a:lnTo>
                    <a:pt x="145409" y="107879"/>
                  </a:lnTo>
                  <a:lnTo>
                    <a:pt x="147743" y="88486"/>
                  </a:lnTo>
                  <a:lnTo>
                    <a:pt x="143711" y="68168"/>
                  </a:lnTo>
                  <a:lnTo>
                    <a:pt x="134120" y="47440"/>
                  </a:lnTo>
                  <a:lnTo>
                    <a:pt x="118939" y="32768"/>
                  </a:lnTo>
                  <a:lnTo>
                    <a:pt x="92054" y="1611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943056" y="993935"/>
              <a:ext cx="141392" cy="387720"/>
            </a:xfrm>
            <a:custGeom>
              <a:avLst/>
              <a:gdLst/>
              <a:ahLst/>
              <a:cxnLst/>
              <a:rect l="0" t="0" r="0" b="0"/>
              <a:pathLst>
                <a:path w="141392" h="387720">
                  <a:moveTo>
                    <a:pt x="90187" y="353712"/>
                  </a:moveTo>
                  <a:lnTo>
                    <a:pt x="95777" y="336945"/>
                  </a:lnTo>
                  <a:lnTo>
                    <a:pt x="95402" y="319354"/>
                  </a:lnTo>
                  <a:lnTo>
                    <a:pt x="90165" y="301007"/>
                  </a:lnTo>
                  <a:lnTo>
                    <a:pt x="61184" y="262919"/>
                  </a:lnTo>
                  <a:lnTo>
                    <a:pt x="53304" y="259258"/>
                  </a:lnTo>
                  <a:lnTo>
                    <a:pt x="35191" y="258310"/>
                  </a:lnTo>
                  <a:lnTo>
                    <a:pt x="18561" y="264908"/>
                  </a:lnTo>
                  <a:lnTo>
                    <a:pt x="10851" y="269943"/>
                  </a:lnTo>
                  <a:lnTo>
                    <a:pt x="5711" y="277979"/>
                  </a:lnTo>
                  <a:lnTo>
                    <a:pt x="0" y="299386"/>
                  </a:lnTo>
                  <a:lnTo>
                    <a:pt x="2374" y="332156"/>
                  </a:lnTo>
                  <a:lnTo>
                    <a:pt x="10486" y="364093"/>
                  </a:lnTo>
                  <a:lnTo>
                    <a:pt x="15996" y="372331"/>
                  </a:lnTo>
                  <a:lnTo>
                    <a:pt x="31477" y="384604"/>
                  </a:lnTo>
                  <a:lnTo>
                    <a:pt x="53176" y="387719"/>
                  </a:lnTo>
                  <a:lnTo>
                    <a:pt x="65513" y="386912"/>
                  </a:lnTo>
                  <a:lnTo>
                    <a:pt x="85460" y="376656"/>
                  </a:lnTo>
                  <a:lnTo>
                    <a:pt x="100954" y="360400"/>
                  </a:lnTo>
                  <a:lnTo>
                    <a:pt x="124389" y="311092"/>
                  </a:lnTo>
                  <a:lnTo>
                    <a:pt x="137974" y="252573"/>
                  </a:lnTo>
                  <a:lnTo>
                    <a:pt x="141391" y="201953"/>
                  </a:lnTo>
                  <a:lnTo>
                    <a:pt x="141234" y="149909"/>
                  </a:lnTo>
                  <a:lnTo>
                    <a:pt x="135467" y="98614"/>
                  </a:lnTo>
                  <a:lnTo>
                    <a:pt x="129807" y="41886"/>
                  </a:lnTo>
                  <a:lnTo>
                    <a:pt x="123004" y="19761"/>
                  </a:lnTo>
                  <a:lnTo>
                    <a:pt x="112182" y="2128"/>
                  </a:lnTo>
                  <a:lnTo>
                    <a:pt x="107190" y="0"/>
                  </a:lnTo>
                  <a:lnTo>
                    <a:pt x="102693" y="2091"/>
                  </a:lnTo>
                  <a:lnTo>
                    <a:pt x="94575" y="13772"/>
                  </a:lnTo>
                  <a:lnTo>
                    <a:pt x="84598" y="41249"/>
                  </a:lnTo>
                  <a:lnTo>
                    <a:pt x="80635" y="94983"/>
                  </a:lnTo>
                  <a:lnTo>
                    <a:pt x="83068" y="144471"/>
                  </a:lnTo>
                  <a:lnTo>
                    <a:pt x="91197" y="193059"/>
                  </a:lnTo>
                  <a:lnTo>
                    <a:pt x="101015" y="240210"/>
                  </a:lnTo>
                  <a:lnTo>
                    <a:pt x="114813" y="297367"/>
                  </a:lnTo>
                  <a:lnTo>
                    <a:pt x="132301" y="3537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170114" y="1284476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0" y="54145"/>
                  </a:lnTo>
                  <a:lnTo>
                    <a:pt x="1170" y="76707"/>
                  </a:lnTo>
                  <a:lnTo>
                    <a:pt x="3119" y="82724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170114" y="116866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254342" y="1214661"/>
              <a:ext cx="126343" cy="156749"/>
            </a:xfrm>
            <a:custGeom>
              <a:avLst/>
              <a:gdLst/>
              <a:ahLst/>
              <a:cxnLst/>
              <a:rect l="0" t="0" r="0" b="0"/>
              <a:pathLst>
                <a:path w="126343" h="156749">
                  <a:moveTo>
                    <a:pt x="0" y="80344"/>
                  </a:moveTo>
                  <a:lnTo>
                    <a:pt x="17959" y="134219"/>
                  </a:lnTo>
                  <a:lnTo>
                    <a:pt x="25858" y="156748"/>
                  </a:lnTo>
                  <a:lnTo>
                    <a:pt x="13107" y="94190"/>
                  </a:lnTo>
                  <a:lnTo>
                    <a:pt x="11037" y="35376"/>
                  </a:lnTo>
                  <a:lnTo>
                    <a:pt x="16994" y="13175"/>
                  </a:lnTo>
                  <a:lnTo>
                    <a:pt x="21857" y="3979"/>
                  </a:lnTo>
                  <a:lnTo>
                    <a:pt x="28609" y="188"/>
                  </a:lnTo>
                  <a:lnTo>
                    <a:pt x="36620" y="0"/>
                  </a:lnTo>
                  <a:lnTo>
                    <a:pt x="64663" y="10915"/>
                  </a:lnTo>
                  <a:lnTo>
                    <a:pt x="83721" y="23750"/>
                  </a:lnTo>
                  <a:lnTo>
                    <a:pt x="106435" y="50707"/>
                  </a:lnTo>
                  <a:lnTo>
                    <a:pt x="116714" y="70681"/>
                  </a:lnTo>
                  <a:lnTo>
                    <a:pt x="125075" y="124666"/>
                  </a:lnTo>
                  <a:lnTo>
                    <a:pt x="126342" y="14351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359626" y="1198019"/>
              <a:ext cx="176916" cy="339142"/>
            </a:xfrm>
            <a:custGeom>
              <a:avLst/>
              <a:gdLst/>
              <a:ahLst/>
              <a:cxnLst/>
              <a:rect l="0" t="0" r="0" b="0"/>
              <a:pathLst>
                <a:path w="176916" h="339142">
                  <a:moveTo>
                    <a:pt x="105285" y="139100"/>
                  </a:moveTo>
                  <a:lnTo>
                    <a:pt x="122053" y="127921"/>
                  </a:lnTo>
                  <a:lnTo>
                    <a:pt x="133405" y="109955"/>
                  </a:lnTo>
                  <a:lnTo>
                    <a:pt x="141180" y="86372"/>
                  </a:lnTo>
                  <a:lnTo>
                    <a:pt x="144636" y="60293"/>
                  </a:lnTo>
                  <a:lnTo>
                    <a:pt x="139932" y="36224"/>
                  </a:lnTo>
                  <a:lnTo>
                    <a:pt x="135403" y="24893"/>
                  </a:lnTo>
                  <a:lnTo>
                    <a:pt x="127704" y="16168"/>
                  </a:lnTo>
                  <a:lnTo>
                    <a:pt x="106671" y="3355"/>
                  </a:lnTo>
                  <a:lnTo>
                    <a:pt x="84844" y="0"/>
                  </a:lnTo>
                  <a:lnTo>
                    <a:pt x="74111" y="743"/>
                  </a:lnTo>
                  <a:lnTo>
                    <a:pt x="65785" y="5918"/>
                  </a:lnTo>
                  <a:lnTo>
                    <a:pt x="53415" y="24146"/>
                  </a:lnTo>
                  <a:lnTo>
                    <a:pt x="45464" y="60716"/>
                  </a:lnTo>
                  <a:lnTo>
                    <a:pt x="48696" y="95598"/>
                  </a:lnTo>
                  <a:lnTo>
                    <a:pt x="62652" y="128160"/>
                  </a:lnTo>
                  <a:lnTo>
                    <a:pt x="78149" y="143206"/>
                  </a:lnTo>
                  <a:lnTo>
                    <a:pt x="87194" y="148856"/>
                  </a:lnTo>
                  <a:lnTo>
                    <a:pt x="95564" y="150283"/>
                  </a:lnTo>
                  <a:lnTo>
                    <a:pt x="103484" y="148895"/>
                  </a:lnTo>
                  <a:lnTo>
                    <a:pt x="111104" y="145630"/>
                  </a:lnTo>
                  <a:lnTo>
                    <a:pt x="122689" y="132643"/>
                  </a:lnTo>
                  <a:lnTo>
                    <a:pt x="130568" y="114003"/>
                  </a:lnTo>
                  <a:lnTo>
                    <a:pt x="134070" y="90121"/>
                  </a:lnTo>
                  <a:lnTo>
                    <a:pt x="136174" y="86560"/>
                  </a:lnTo>
                  <a:lnTo>
                    <a:pt x="138746" y="88866"/>
                  </a:lnTo>
                  <a:lnTo>
                    <a:pt x="158093" y="151688"/>
                  </a:lnTo>
                  <a:lnTo>
                    <a:pt x="171998" y="206187"/>
                  </a:lnTo>
                  <a:lnTo>
                    <a:pt x="176915" y="248015"/>
                  </a:lnTo>
                  <a:lnTo>
                    <a:pt x="171826" y="272904"/>
                  </a:lnTo>
                  <a:lnTo>
                    <a:pt x="167193" y="284455"/>
                  </a:lnTo>
                  <a:lnTo>
                    <a:pt x="159426" y="292155"/>
                  </a:lnTo>
                  <a:lnTo>
                    <a:pt x="105714" y="311117"/>
                  </a:lnTo>
                  <a:lnTo>
                    <a:pt x="48785" y="325113"/>
                  </a:lnTo>
                  <a:lnTo>
                    <a:pt x="0" y="3391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528083" y="1042321"/>
              <a:ext cx="115449" cy="452726"/>
            </a:xfrm>
            <a:custGeom>
              <a:avLst/>
              <a:gdLst/>
              <a:ahLst/>
              <a:cxnLst/>
              <a:rect l="0" t="0" r="0" b="0"/>
              <a:pathLst>
                <a:path w="115449" h="452726">
                  <a:moveTo>
                    <a:pt x="0" y="0"/>
                  </a:moveTo>
                  <a:lnTo>
                    <a:pt x="9574" y="24046"/>
                  </a:lnTo>
                  <a:lnTo>
                    <a:pt x="52997" y="79908"/>
                  </a:lnTo>
                  <a:lnTo>
                    <a:pt x="80789" y="131078"/>
                  </a:lnTo>
                  <a:lnTo>
                    <a:pt x="106468" y="186245"/>
                  </a:lnTo>
                  <a:lnTo>
                    <a:pt x="113967" y="242203"/>
                  </a:lnTo>
                  <a:lnTo>
                    <a:pt x="115448" y="298317"/>
                  </a:lnTo>
                  <a:lnTo>
                    <a:pt x="110116" y="334835"/>
                  </a:lnTo>
                  <a:lnTo>
                    <a:pt x="95538" y="367882"/>
                  </a:lnTo>
                  <a:lnTo>
                    <a:pt x="32185" y="430268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4" name="Freeform 63"/>
          <p:cNvSpPr/>
          <p:nvPr/>
        </p:nvSpPr>
        <p:spPr>
          <a:xfrm>
            <a:off x="2142224" y="2221513"/>
            <a:ext cx="195103" cy="81062"/>
          </a:xfrm>
          <a:custGeom>
            <a:avLst/>
            <a:gdLst/>
            <a:ahLst/>
            <a:cxnLst/>
            <a:rect l="0" t="0" r="0" b="0"/>
            <a:pathLst>
              <a:path w="195103" h="81062">
                <a:moveTo>
                  <a:pt x="5589" y="0"/>
                </a:moveTo>
                <a:lnTo>
                  <a:pt x="0" y="16767"/>
                </a:lnTo>
                <a:lnTo>
                  <a:pt x="2113" y="49551"/>
                </a:lnTo>
                <a:lnTo>
                  <a:pt x="10283" y="69206"/>
                </a:lnTo>
                <a:lnTo>
                  <a:pt x="15738" y="77723"/>
                </a:lnTo>
                <a:lnTo>
                  <a:pt x="21713" y="81061"/>
                </a:lnTo>
                <a:lnTo>
                  <a:pt x="28037" y="80947"/>
                </a:lnTo>
                <a:lnTo>
                  <a:pt x="34592" y="78531"/>
                </a:lnTo>
                <a:lnTo>
                  <a:pt x="44996" y="66488"/>
                </a:lnTo>
                <a:lnTo>
                  <a:pt x="66796" y="35750"/>
                </a:lnTo>
                <a:lnTo>
                  <a:pt x="86765" y="14232"/>
                </a:lnTo>
                <a:lnTo>
                  <a:pt x="106788" y="6325"/>
                </a:lnTo>
                <a:lnTo>
                  <a:pt x="118679" y="4216"/>
                </a:lnTo>
                <a:lnTo>
                  <a:pt x="130115" y="6320"/>
                </a:lnTo>
                <a:lnTo>
                  <a:pt x="152181" y="18017"/>
                </a:lnTo>
                <a:lnTo>
                  <a:pt x="178745" y="44332"/>
                </a:lnTo>
                <a:lnTo>
                  <a:pt x="195102" y="73699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9" name="Group 68"/>
          <p:cNvGrpSpPr/>
          <p:nvPr/>
        </p:nvGrpSpPr>
        <p:grpSpPr>
          <a:xfrm>
            <a:off x="2358383" y="1983012"/>
            <a:ext cx="660424" cy="512242"/>
            <a:chOff x="2358383" y="1983012"/>
            <a:chExt cx="660424" cy="512242"/>
          </a:xfrm>
        </p:grpSpPr>
        <p:sp>
          <p:nvSpPr>
            <p:cNvPr id="65" name="Freeform 64"/>
            <p:cNvSpPr/>
            <p:nvPr/>
          </p:nvSpPr>
          <p:spPr>
            <a:xfrm>
              <a:off x="2530132" y="2084642"/>
              <a:ext cx="38822" cy="410612"/>
            </a:xfrm>
            <a:custGeom>
              <a:avLst/>
              <a:gdLst/>
              <a:ahLst/>
              <a:cxnLst/>
              <a:rect l="0" t="0" r="0" b="0"/>
              <a:pathLst>
                <a:path w="38822" h="410612">
                  <a:moveTo>
                    <a:pt x="7235" y="0"/>
                  </a:moveTo>
                  <a:lnTo>
                    <a:pt x="0" y="27556"/>
                  </a:lnTo>
                  <a:lnTo>
                    <a:pt x="477" y="90018"/>
                  </a:lnTo>
                  <a:lnTo>
                    <a:pt x="8352" y="152234"/>
                  </a:lnTo>
                  <a:lnTo>
                    <a:pt x="13581" y="198681"/>
                  </a:lnTo>
                  <a:lnTo>
                    <a:pt x="15905" y="246620"/>
                  </a:lnTo>
                  <a:lnTo>
                    <a:pt x="22802" y="297291"/>
                  </a:lnTo>
                  <a:lnTo>
                    <a:pt x="28378" y="360324"/>
                  </a:lnTo>
                  <a:lnTo>
                    <a:pt x="38821" y="4106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358383" y="1983012"/>
              <a:ext cx="356046" cy="312201"/>
            </a:xfrm>
            <a:custGeom>
              <a:avLst/>
              <a:gdLst/>
              <a:ahLst/>
              <a:cxnLst/>
              <a:rect l="0" t="0" r="0" b="0"/>
              <a:pathLst>
                <a:path w="356046" h="312201">
                  <a:moveTo>
                    <a:pt x="0" y="154273"/>
                  </a:moveTo>
                  <a:lnTo>
                    <a:pt x="9575" y="122990"/>
                  </a:lnTo>
                  <a:lnTo>
                    <a:pt x="52997" y="70268"/>
                  </a:lnTo>
                  <a:lnTo>
                    <a:pt x="86378" y="42013"/>
                  </a:lnTo>
                  <a:lnTo>
                    <a:pt x="140273" y="15213"/>
                  </a:lnTo>
                  <a:lnTo>
                    <a:pt x="167629" y="4731"/>
                  </a:lnTo>
                  <a:lnTo>
                    <a:pt x="213574" y="0"/>
                  </a:lnTo>
                  <a:lnTo>
                    <a:pt x="272750" y="11326"/>
                  </a:lnTo>
                  <a:lnTo>
                    <a:pt x="305033" y="26780"/>
                  </a:lnTo>
                  <a:lnTo>
                    <a:pt x="323133" y="45747"/>
                  </a:lnTo>
                  <a:lnTo>
                    <a:pt x="348228" y="90462"/>
                  </a:lnTo>
                  <a:lnTo>
                    <a:pt x="356045" y="141495"/>
                  </a:lnTo>
                  <a:lnTo>
                    <a:pt x="355059" y="182722"/>
                  </a:lnTo>
                  <a:lnTo>
                    <a:pt x="334951" y="235455"/>
                  </a:lnTo>
                  <a:lnTo>
                    <a:pt x="320832" y="257034"/>
                  </a:lnTo>
                  <a:lnTo>
                    <a:pt x="273010" y="297367"/>
                  </a:lnTo>
                  <a:lnTo>
                    <a:pt x="249240" y="305608"/>
                  </a:lnTo>
                  <a:lnTo>
                    <a:pt x="200042" y="3122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707869" y="2274155"/>
              <a:ext cx="103240" cy="212011"/>
            </a:xfrm>
            <a:custGeom>
              <a:avLst/>
              <a:gdLst/>
              <a:ahLst/>
              <a:cxnLst/>
              <a:rect l="0" t="0" r="0" b="0"/>
              <a:pathLst>
                <a:path w="103240" h="212011">
                  <a:moveTo>
                    <a:pt x="8483" y="115814"/>
                  </a:moveTo>
                  <a:lnTo>
                    <a:pt x="10822" y="149435"/>
                  </a:lnTo>
                  <a:lnTo>
                    <a:pt x="33654" y="212010"/>
                  </a:lnTo>
                  <a:lnTo>
                    <a:pt x="27580" y="185985"/>
                  </a:lnTo>
                  <a:lnTo>
                    <a:pt x="8311" y="126032"/>
                  </a:lnTo>
                  <a:lnTo>
                    <a:pt x="1023" y="91545"/>
                  </a:lnTo>
                  <a:lnTo>
                    <a:pt x="0" y="78578"/>
                  </a:lnTo>
                  <a:lnTo>
                    <a:pt x="5103" y="57930"/>
                  </a:lnTo>
                  <a:lnTo>
                    <a:pt x="9739" y="49149"/>
                  </a:lnTo>
                  <a:lnTo>
                    <a:pt x="24249" y="36272"/>
                  </a:lnTo>
                  <a:lnTo>
                    <a:pt x="79523" y="10940"/>
                  </a:lnTo>
                  <a:lnTo>
                    <a:pt x="10323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857836" y="2316269"/>
              <a:ext cx="160971" cy="161013"/>
            </a:xfrm>
            <a:custGeom>
              <a:avLst/>
              <a:gdLst/>
              <a:ahLst/>
              <a:cxnLst/>
              <a:rect l="0" t="0" r="0" b="0"/>
              <a:pathLst>
                <a:path w="160971" h="161013">
                  <a:moveTo>
                    <a:pt x="79614" y="10529"/>
                  </a:moveTo>
                  <a:lnTo>
                    <a:pt x="62847" y="4939"/>
                  </a:lnTo>
                  <a:lnTo>
                    <a:pt x="45256" y="5315"/>
                  </a:lnTo>
                  <a:lnTo>
                    <a:pt x="26909" y="10551"/>
                  </a:lnTo>
                  <a:lnTo>
                    <a:pt x="10956" y="20677"/>
                  </a:lnTo>
                  <a:lnTo>
                    <a:pt x="5766" y="28993"/>
                  </a:lnTo>
                  <a:lnTo>
                    <a:pt x="0" y="50710"/>
                  </a:lnTo>
                  <a:lnTo>
                    <a:pt x="2342" y="83656"/>
                  </a:lnTo>
                  <a:lnTo>
                    <a:pt x="14784" y="125059"/>
                  </a:lnTo>
                  <a:lnTo>
                    <a:pt x="25845" y="141760"/>
                  </a:lnTo>
                  <a:lnTo>
                    <a:pt x="41679" y="153861"/>
                  </a:lnTo>
                  <a:lnTo>
                    <a:pt x="50815" y="158726"/>
                  </a:lnTo>
                  <a:lnTo>
                    <a:pt x="70324" y="161012"/>
                  </a:lnTo>
                  <a:lnTo>
                    <a:pt x="90693" y="156959"/>
                  </a:lnTo>
                  <a:lnTo>
                    <a:pt x="111445" y="147358"/>
                  </a:lnTo>
                  <a:lnTo>
                    <a:pt x="137268" y="123210"/>
                  </a:lnTo>
                  <a:lnTo>
                    <a:pt x="154149" y="93829"/>
                  </a:lnTo>
                  <a:lnTo>
                    <a:pt x="160970" y="57307"/>
                  </a:lnTo>
                  <a:lnTo>
                    <a:pt x="156327" y="36778"/>
                  </a:lnTo>
                  <a:lnTo>
                    <a:pt x="151813" y="28028"/>
                  </a:lnTo>
                  <a:lnTo>
                    <a:pt x="137439" y="15187"/>
                  </a:lnTo>
                  <a:lnTo>
                    <a:pt x="119352" y="6750"/>
                  </a:lnTo>
                  <a:lnTo>
                    <a:pt x="7961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3084849" y="2043814"/>
            <a:ext cx="6559256" cy="588311"/>
            <a:chOff x="3084849" y="2043814"/>
            <a:chExt cx="6559256" cy="588311"/>
          </a:xfrm>
        </p:grpSpPr>
        <p:sp>
          <p:nvSpPr>
            <p:cNvPr id="70" name="Freeform 69"/>
            <p:cNvSpPr/>
            <p:nvPr/>
          </p:nvSpPr>
          <p:spPr>
            <a:xfrm>
              <a:off x="3084849" y="2305741"/>
              <a:ext cx="126343" cy="161444"/>
            </a:xfrm>
            <a:custGeom>
              <a:avLst/>
              <a:gdLst/>
              <a:ahLst/>
              <a:cxnLst/>
              <a:rect l="0" t="0" r="0" b="0"/>
              <a:pathLst>
                <a:path w="126343" h="161444">
                  <a:moveTo>
                    <a:pt x="0" y="10528"/>
                  </a:moveTo>
                  <a:lnTo>
                    <a:pt x="3120" y="53220"/>
                  </a:lnTo>
                  <a:lnTo>
                    <a:pt x="21331" y="115864"/>
                  </a:lnTo>
                  <a:lnTo>
                    <a:pt x="40739" y="157937"/>
                  </a:lnTo>
                  <a:lnTo>
                    <a:pt x="47047" y="161443"/>
                  </a:lnTo>
                  <a:lnTo>
                    <a:pt x="53591" y="160271"/>
                  </a:lnTo>
                  <a:lnTo>
                    <a:pt x="60294" y="155980"/>
                  </a:lnTo>
                  <a:lnTo>
                    <a:pt x="70861" y="141854"/>
                  </a:lnTo>
                  <a:lnTo>
                    <a:pt x="78287" y="122707"/>
                  </a:lnTo>
                  <a:lnTo>
                    <a:pt x="89035" y="64310"/>
                  </a:lnTo>
                  <a:lnTo>
                    <a:pt x="113789" y="1691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274362" y="2326798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5590" y="62092"/>
                  </a:lnTo>
                  <a:lnTo>
                    <a:pt x="18212" y="115671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274362" y="22215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350440" y="2068588"/>
              <a:ext cx="273762" cy="405722"/>
            </a:xfrm>
            <a:custGeom>
              <a:avLst/>
              <a:gdLst/>
              <a:ahLst/>
              <a:cxnLst/>
              <a:rect l="0" t="0" r="0" b="0"/>
              <a:pathLst>
                <a:path w="273762" h="405722">
                  <a:moveTo>
                    <a:pt x="102907" y="310852"/>
                  </a:moveTo>
                  <a:lnTo>
                    <a:pt x="99787" y="268160"/>
                  </a:lnTo>
                  <a:lnTo>
                    <a:pt x="97318" y="257824"/>
                  </a:lnTo>
                  <a:lnTo>
                    <a:pt x="92162" y="249764"/>
                  </a:lnTo>
                  <a:lnTo>
                    <a:pt x="77074" y="237688"/>
                  </a:lnTo>
                  <a:lnTo>
                    <a:pt x="48849" y="224313"/>
                  </a:lnTo>
                  <a:lnTo>
                    <a:pt x="38793" y="223914"/>
                  </a:lnTo>
                  <a:lnTo>
                    <a:pt x="18260" y="229709"/>
                  </a:lnTo>
                  <a:lnTo>
                    <a:pt x="11380" y="238039"/>
                  </a:lnTo>
                  <a:lnTo>
                    <a:pt x="3737" y="262893"/>
                  </a:lnTo>
                  <a:lnTo>
                    <a:pt x="0" y="316933"/>
                  </a:lnTo>
                  <a:lnTo>
                    <a:pt x="7555" y="351648"/>
                  </a:lnTo>
                  <a:lnTo>
                    <a:pt x="30476" y="391700"/>
                  </a:lnTo>
                  <a:lnTo>
                    <a:pt x="37072" y="399846"/>
                  </a:lnTo>
                  <a:lnTo>
                    <a:pt x="44979" y="404106"/>
                  </a:lnTo>
                  <a:lnTo>
                    <a:pt x="63123" y="405721"/>
                  </a:lnTo>
                  <a:lnTo>
                    <a:pt x="70535" y="402174"/>
                  </a:lnTo>
                  <a:lnTo>
                    <a:pt x="81890" y="388874"/>
                  </a:lnTo>
                  <a:lnTo>
                    <a:pt x="106112" y="325775"/>
                  </a:lnTo>
                  <a:lnTo>
                    <a:pt x="111265" y="279919"/>
                  </a:lnTo>
                  <a:lnTo>
                    <a:pt x="112792" y="223698"/>
                  </a:lnTo>
                  <a:lnTo>
                    <a:pt x="113245" y="162586"/>
                  </a:lnTo>
                  <a:lnTo>
                    <a:pt x="107789" y="105614"/>
                  </a:lnTo>
                  <a:lnTo>
                    <a:pt x="98764" y="51689"/>
                  </a:lnTo>
                  <a:lnTo>
                    <a:pt x="88681" y="4256"/>
                  </a:lnTo>
                  <a:lnTo>
                    <a:pt x="86404" y="0"/>
                  </a:lnTo>
                  <a:lnTo>
                    <a:pt x="84886" y="3011"/>
                  </a:lnTo>
                  <a:lnTo>
                    <a:pt x="82449" y="49873"/>
                  </a:lnTo>
                  <a:lnTo>
                    <a:pt x="82028" y="104063"/>
                  </a:lnTo>
                  <a:lnTo>
                    <a:pt x="81902" y="164573"/>
                  </a:lnTo>
                  <a:lnTo>
                    <a:pt x="90266" y="225026"/>
                  </a:lnTo>
                  <a:lnTo>
                    <a:pt x="103183" y="287746"/>
                  </a:lnTo>
                  <a:lnTo>
                    <a:pt x="116999" y="339953"/>
                  </a:lnTo>
                  <a:lnTo>
                    <a:pt x="120491" y="344291"/>
                  </a:lnTo>
                  <a:lnTo>
                    <a:pt x="123988" y="343673"/>
                  </a:lnTo>
                  <a:lnTo>
                    <a:pt x="127489" y="339752"/>
                  </a:lnTo>
                  <a:lnTo>
                    <a:pt x="149185" y="328643"/>
                  </a:lnTo>
                  <a:lnTo>
                    <a:pt x="206545" y="319217"/>
                  </a:lnTo>
                  <a:lnTo>
                    <a:pt x="249980" y="306915"/>
                  </a:lnTo>
                  <a:lnTo>
                    <a:pt x="258278" y="301209"/>
                  </a:lnTo>
                  <a:lnTo>
                    <a:pt x="270616" y="285509"/>
                  </a:lnTo>
                  <a:lnTo>
                    <a:pt x="273761" y="266833"/>
                  </a:lnTo>
                  <a:lnTo>
                    <a:pt x="272962" y="256940"/>
                  </a:lnTo>
                  <a:lnTo>
                    <a:pt x="265834" y="239708"/>
                  </a:lnTo>
                  <a:lnTo>
                    <a:pt x="260658" y="231837"/>
                  </a:lnTo>
                  <a:lnTo>
                    <a:pt x="252528" y="226590"/>
                  </a:lnTo>
                  <a:lnTo>
                    <a:pt x="231016" y="220760"/>
                  </a:lnTo>
                  <a:lnTo>
                    <a:pt x="208978" y="224408"/>
                  </a:lnTo>
                  <a:lnTo>
                    <a:pt x="179959" y="239615"/>
                  </a:lnTo>
                  <a:lnTo>
                    <a:pt x="165228" y="253455"/>
                  </a:lnTo>
                  <a:lnTo>
                    <a:pt x="154782" y="271304"/>
                  </a:lnTo>
                  <a:lnTo>
                    <a:pt x="152479" y="290936"/>
                  </a:lnTo>
                  <a:lnTo>
                    <a:pt x="156524" y="312529"/>
                  </a:lnTo>
                  <a:lnTo>
                    <a:pt x="171956" y="348653"/>
                  </a:lnTo>
                  <a:lnTo>
                    <a:pt x="184678" y="367037"/>
                  </a:lnTo>
                  <a:lnTo>
                    <a:pt x="193685" y="372875"/>
                  </a:lnTo>
                  <a:lnTo>
                    <a:pt x="227550" y="381092"/>
                  </a:lnTo>
                  <a:lnTo>
                    <a:pt x="271363" y="38455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054935" y="2284683"/>
              <a:ext cx="197329" cy="158687"/>
            </a:xfrm>
            <a:custGeom>
              <a:avLst/>
              <a:gdLst/>
              <a:ahLst/>
              <a:cxnLst/>
              <a:rect l="0" t="0" r="0" b="0"/>
              <a:pathLst>
                <a:path w="197329" h="158687">
                  <a:moveTo>
                    <a:pt x="9065" y="0"/>
                  </a:moveTo>
                  <a:lnTo>
                    <a:pt x="0" y="58617"/>
                  </a:lnTo>
                  <a:lnTo>
                    <a:pt x="4559" y="93408"/>
                  </a:lnTo>
                  <a:lnTo>
                    <a:pt x="18908" y="120353"/>
                  </a:lnTo>
                  <a:lnTo>
                    <a:pt x="26155" y="124690"/>
                  </a:lnTo>
                  <a:lnTo>
                    <a:pt x="43566" y="126388"/>
                  </a:lnTo>
                  <a:lnTo>
                    <a:pt x="59884" y="120124"/>
                  </a:lnTo>
                  <a:lnTo>
                    <a:pt x="67511" y="115178"/>
                  </a:lnTo>
                  <a:lnTo>
                    <a:pt x="72595" y="107201"/>
                  </a:lnTo>
                  <a:lnTo>
                    <a:pt x="78245" y="85860"/>
                  </a:lnTo>
                  <a:lnTo>
                    <a:pt x="82091" y="80637"/>
                  </a:lnTo>
                  <a:lnTo>
                    <a:pt x="86995" y="79494"/>
                  </a:lnTo>
                  <a:lnTo>
                    <a:pt x="92604" y="81072"/>
                  </a:lnTo>
                  <a:lnTo>
                    <a:pt x="97513" y="86804"/>
                  </a:lnTo>
                  <a:lnTo>
                    <a:pt x="123080" y="136979"/>
                  </a:lnTo>
                  <a:lnTo>
                    <a:pt x="139287" y="151737"/>
                  </a:lnTo>
                  <a:lnTo>
                    <a:pt x="148522" y="157310"/>
                  </a:lnTo>
                  <a:lnTo>
                    <a:pt x="157018" y="158686"/>
                  </a:lnTo>
                  <a:lnTo>
                    <a:pt x="165022" y="157263"/>
                  </a:lnTo>
                  <a:lnTo>
                    <a:pt x="172698" y="153975"/>
                  </a:lnTo>
                  <a:lnTo>
                    <a:pt x="184346" y="140963"/>
                  </a:lnTo>
                  <a:lnTo>
                    <a:pt x="192253" y="122312"/>
                  </a:lnTo>
                  <a:lnTo>
                    <a:pt x="197328" y="72211"/>
                  </a:lnTo>
                  <a:lnTo>
                    <a:pt x="195088" y="34264"/>
                  </a:lnTo>
                  <a:lnTo>
                    <a:pt x="18804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292787" y="2305848"/>
              <a:ext cx="192354" cy="127004"/>
            </a:xfrm>
            <a:custGeom>
              <a:avLst/>
              <a:gdLst/>
              <a:ahLst/>
              <a:cxnLst/>
              <a:rect l="0" t="0" r="0" b="0"/>
              <a:pathLst>
                <a:path w="192354" h="127004">
                  <a:moveTo>
                    <a:pt x="87068" y="84121"/>
                  </a:moveTo>
                  <a:lnTo>
                    <a:pt x="95401" y="46643"/>
                  </a:lnTo>
                  <a:lnTo>
                    <a:pt x="96133" y="34569"/>
                  </a:lnTo>
                  <a:lnTo>
                    <a:pt x="90707" y="14914"/>
                  </a:lnTo>
                  <a:lnTo>
                    <a:pt x="85984" y="6398"/>
                  </a:lnTo>
                  <a:lnTo>
                    <a:pt x="76986" y="1890"/>
                  </a:lnTo>
                  <a:lnTo>
                    <a:pt x="51392" y="0"/>
                  </a:lnTo>
                  <a:lnTo>
                    <a:pt x="39887" y="3474"/>
                  </a:lnTo>
                  <a:lnTo>
                    <a:pt x="20865" y="16692"/>
                  </a:lnTo>
                  <a:lnTo>
                    <a:pt x="2591" y="43865"/>
                  </a:lnTo>
                  <a:lnTo>
                    <a:pt x="0" y="63889"/>
                  </a:lnTo>
                  <a:lnTo>
                    <a:pt x="3917" y="84488"/>
                  </a:lnTo>
                  <a:lnTo>
                    <a:pt x="13457" y="105341"/>
                  </a:lnTo>
                  <a:lnTo>
                    <a:pt x="28615" y="120068"/>
                  </a:lnTo>
                  <a:lnTo>
                    <a:pt x="37571" y="125633"/>
                  </a:lnTo>
                  <a:lnTo>
                    <a:pt x="47051" y="127003"/>
                  </a:lnTo>
                  <a:lnTo>
                    <a:pt x="66943" y="122287"/>
                  </a:lnTo>
                  <a:lnTo>
                    <a:pt x="73651" y="114244"/>
                  </a:lnTo>
                  <a:lnTo>
                    <a:pt x="81105" y="89710"/>
                  </a:lnTo>
                  <a:lnTo>
                    <a:pt x="85890" y="45234"/>
                  </a:lnTo>
                  <a:lnTo>
                    <a:pt x="89059" y="64929"/>
                  </a:lnTo>
                  <a:lnTo>
                    <a:pt x="109904" y="94324"/>
                  </a:lnTo>
                  <a:lnTo>
                    <a:pt x="124124" y="107373"/>
                  </a:lnTo>
                  <a:lnTo>
                    <a:pt x="142141" y="117072"/>
                  </a:lnTo>
                  <a:lnTo>
                    <a:pt x="161848" y="119043"/>
                  </a:lnTo>
                  <a:lnTo>
                    <a:pt x="192353" y="11570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485790" y="2105699"/>
              <a:ext cx="20408" cy="315856"/>
            </a:xfrm>
            <a:custGeom>
              <a:avLst/>
              <a:gdLst/>
              <a:ahLst/>
              <a:cxnLst/>
              <a:rect l="0" t="0" r="0" b="0"/>
              <a:pathLst>
                <a:path w="20408" h="315856">
                  <a:moveTo>
                    <a:pt x="9878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5068" y="163232"/>
                  </a:lnTo>
                  <a:lnTo>
                    <a:pt x="10098" y="225179"/>
                  </a:lnTo>
                  <a:lnTo>
                    <a:pt x="18023" y="280570"/>
                  </a:lnTo>
                  <a:lnTo>
                    <a:pt x="20407" y="3158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421969" y="2232041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99310" y="14654"/>
                  </a:lnTo>
                  <a:lnTo>
                    <a:pt x="46306" y="2702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583250" y="2268545"/>
              <a:ext cx="112460" cy="159454"/>
            </a:xfrm>
            <a:custGeom>
              <a:avLst/>
              <a:gdLst/>
              <a:ahLst/>
              <a:cxnLst/>
              <a:rect l="0" t="0" r="0" b="0"/>
              <a:pathLst>
                <a:path w="112460" h="159454">
                  <a:moveTo>
                    <a:pt x="7175" y="79309"/>
                  </a:moveTo>
                  <a:lnTo>
                    <a:pt x="65791" y="79309"/>
                  </a:lnTo>
                  <a:lnTo>
                    <a:pt x="86259" y="73070"/>
                  </a:lnTo>
                  <a:lnTo>
                    <a:pt x="94992" y="68131"/>
                  </a:lnTo>
                  <a:lnTo>
                    <a:pt x="99645" y="60159"/>
                  </a:lnTo>
                  <a:lnTo>
                    <a:pt x="101695" y="38823"/>
                  </a:lnTo>
                  <a:lnTo>
                    <a:pt x="95587" y="19981"/>
                  </a:lnTo>
                  <a:lnTo>
                    <a:pt x="90682" y="11681"/>
                  </a:lnTo>
                  <a:lnTo>
                    <a:pt x="82734" y="6148"/>
                  </a:lnTo>
                  <a:lnTo>
                    <a:pt x="61423" y="0"/>
                  </a:lnTo>
                  <a:lnTo>
                    <a:pt x="39474" y="3507"/>
                  </a:lnTo>
                  <a:lnTo>
                    <a:pt x="28708" y="7717"/>
                  </a:lnTo>
                  <a:lnTo>
                    <a:pt x="13625" y="21754"/>
                  </a:lnTo>
                  <a:lnTo>
                    <a:pt x="7965" y="30411"/>
                  </a:lnTo>
                  <a:lnTo>
                    <a:pt x="0" y="64951"/>
                  </a:lnTo>
                  <a:lnTo>
                    <a:pt x="3229" y="99232"/>
                  </a:lnTo>
                  <a:lnTo>
                    <a:pt x="11660" y="117800"/>
                  </a:lnTo>
                  <a:lnTo>
                    <a:pt x="24376" y="133851"/>
                  </a:lnTo>
                  <a:lnTo>
                    <a:pt x="41726" y="148784"/>
                  </a:lnTo>
                  <a:lnTo>
                    <a:pt x="64255" y="156980"/>
                  </a:lnTo>
                  <a:lnTo>
                    <a:pt x="86356" y="159453"/>
                  </a:lnTo>
                  <a:lnTo>
                    <a:pt x="112459" y="15300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736400" y="2253098"/>
              <a:ext cx="127766" cy="172043"/>
            </a:xfrm>
            <a:custGeom>
              <a:avLst/>
              <a:gdLst/>
              <a:ahLst/>
              <a:cxnLst/>
              <a:rect l="0" t="0" r="0" b="0"/>
              <a:pathLst>
                <a:path w="127766" h="172043">
                  <a:moveTo>
                    <a:pt x="1423" y="84228"/>
                  </a:moveTo>
                  <a:lnTo>
                    <a:pt x="20551" y="147656"/>
                  </a:lnTo>
                  <a:lnTo>
                    <a:pt x="33348" y="172042"/>
                  </a:lnTo>
                  <a:lnTo>
                    <a:pt x="28870" y="166540"/>
                  </a:lnTo>
                  <a:lnTo>
                    <a:pt x="0" y="104557"/>
                  </a:lnTo>
                  <a:lnTo>
                    <a:pt x="11" y="83904"/>
                  </a:lnTo>
                  <a:lnTo>
                    <a:pt x="7035" y="66147"/>
                  </a:lnTo>
                  <a:lnTo>
                    <a:pt x="12184" y="58136"/>
                  </a:lnTo>
                  <a:lnTo>
                    <a:pt x="27263" y="46115"/>
                  </a:lnTo>
                  <a:lnTo>
                    <a:pt x="86071" y="21408"/>
                  </a:lnTo>
                  <a:lnTo>
                    <a:pt x="111122" y="10633"/>
                  </a:lnTo>
                  <a:lnTo>
                    <a:pt x="12776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100664" y="2043814"/>
              <a:ext cx="142528" cy="388269"/>
            </a:xfrm>
            <a:custGeom>
              <a:avLst/>
              <a:gdLst/>
              <a:ahLst/>
              <a:cxnLst/>
              <a:rect l="0" t="0" r="0" b="0"/>
              <a:pathLst>
                <a:path w="142528" h="388269">
                  <a:moveTo>
                    <a:pt x="68828" y="388268"/>
                  </a:moveTo>
                  <a:lnTo>
                    <a:pt x="57650" y="371501"/>
                  </a:lnTo>
                  <a:lnTo>
                    <a:pt x="48553" y="318753"/>
                  </a:lnTo>
                  <a:lnTo>
                    <a:pt x="36704" y="262059"/>
                  </a:lnTo>
                  <a:lnTo>
                    <a:pt x="23098" y="205801"/>
                  </a:lnTo>
                  <a:lnTo>
                    <a:pt x="10315" y="149628"/>
                  </a:lnTo>
                  <a:lnTo>
                    <a:pt x="3457" y="96591"/>
                  </a:lnTo>
                  <a:lnTo>
                    <a:pt x="0" y="73800"/>
                  </a:lnTo>
                  <a:lnTo>
                    <a:pt x="2363" y="51973"/>
                  </a:lnTo>
                  <a:lnTo>
                    <a:pt x="10432" y="33693"/>
                  </a:lnTo>
                  <a:lnTo>
                    <a:pt x="15859" y="25543"/>
                  </a:lnTo>
                  <a:lnTo>
                    <a:pt x="31248" y="13368"/>
                  </a:lnTo>
                  <a:lnTo>
                    <a:pt x="50956" y="5227"/>
                  </a:lnTo>
                  <a:lnTo>
                    <a:pt x="101736" y="0"/>
                  </a:lnTo>
                  <a:lnTo>
                    <a:pt x="124398" y="456"/>
                  </a:lnTo>
                  <a:lnTo>
                    <a:pt x="130441" y="2215"/>
                  </a:lnTo>
                  <a:lnTo>
                    <a:pt x="142527" y="92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064207" y="2284683"/>
              <a:ext cx="147400" cy="21059"/>
            </a:xfrm>
            <a:custGeom>
              <a:avLst/>
              <a:gdLst/>
              <a:ahLst/>
              <a:cxnLst/>
              <a:rect l="0" t="0" r="0" b="0"/>
              <a:pathLst>
                <a:path w="147400" h="21059">
                  <a:moveTo>
                    <a:pt x="147399" y="0"/>
                  </a:moveTo>
                  <a:lnTo>
                    <a:pt x="104707" y="3120"/>
                  </a:lnTo>
                  <a:lnTo>
                    <a:pt x="51397" y="16789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211409" y="2305741"/>
              <a:ext cx="116634" cy="128629"/>
            </a:xfrm>
            <a:custGeom>
              <a:avLst/>
              <a:gdLst/>
              <a:ahLst/>
              <a:cxnLst/>
              <a:rect l="0" t="0" r="0" b="0"/>
              <a:pathLst>
                <a:path w="116634" h="128629">
                  <a:moveTo>
                    <a:pt x="84425" y="0"/>
                  </a:moveTo>
                  <a:lnTo>
                    <a:pt x="62068" y="0"/>
                  </a:lnTo>
                  <a:lnTo>
                    <a:pt x="31397" y="11178"/>
                  </a:lnTo>
                  <a:lnTo>
                    <a:pt x="5672" y="34897"/>
                  </a:lnTo>
                  <a:lnTo>
                    <a:pt x="1507" y="45491"/>
                  </a:lnTo>
                  <a:lnTo>
                    <a:pt x="0" y="69741"/>
                  </a:lnTo>
                  <a:lnTo>
                    <a:pt x="11317" y="104112"/>
                  </a:lnTo>
                  <a:lnTo>
                    <a:pt x="26196" y="119581"/>
                  </a:lnTo>
                  <a:lnTo>
                    <a:pt x="35077" y="125344"/>
                  </a:lnTo>
                  <a:lnTo>
                    <a:pt x="54304" y="128628"/>
                  </a:lnTo>
                  <a:lnTo>
                    <a:pt x="64344" y="127866"/>
                  </a:lnTo>
                  <a:lnTo>
                    <a:pt x="81739" y="120780"/>
                  </a:lnTo>
                  <a:lnTo>
                    <a:pt x="97269" y="108662"/>
                  </a:lnTo>
                  <a:lnTo>
                    <a:pt x="111970" y="91578"/>
                  </a:lnTo>
                  <a:lnTo>
                    <a:pt x="115656" y="82109"/>
                  </a:lnTo>
                  <a:lnTo>
                    <a:pt x="116633" y="62229"/>
                  </a:lnTo>
                  <a:lnTo>
                    <a:pt x="105016" y="31306"/>
                  </a:lnTo>
                  <a:lnTo>
                    <a:pt x="96306" y="19762"/>
                  </a:lnTo>
                  <a:lnTo>
                    <a:pt x="84425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352045" y="2274155"/>
              <a:ext cx="101717" cy="142502"/>
            </a:xfrm>
            <a:custGeom>
              <a:avLst/>
              <a:gdLst/>
              <a:ahLst/>
              <a:cxnLst/>
              <a:rect l="0" t="0" r="0" b="0"/>
              <a:pathLst>
                <a:path w="101717" h="142502">
                  <a:moveTo>
                    <a:pt x="28017" y="84228"/>
                  </a:moveTo>
                  <a:lnTo>
                    <a:pt x="42671" y="137256"/>
                  </a:lnTo>
                  <a:lnTo>
                    <a:pt x="42466" y="141807"/>
                  </a:lnTo>
                  <a:lnTo>
                    <a:pt x="39989" y="142501"/>
                  </a:lnTo>
                  <a:lnTo>
                    <a:pt x="35998" y="140624"/>
                  </a:lnTo>
                  <a:lnTo>
                    <a:pt x="28445" y="129180"/>
                  </a:lnTo>
                  <a:lnTo>
                    <a:pt x="1784" y="69905"/>
                  </a:lnTo>
                  <a:lnTo>
                    <a:pt x="0" y="57132"/>
                  </a:lnTo>
                  <a:lnTo>
                    <a:pt x="4256" y="36700"/>
                  </a:lnTo>
                  <a:lnTo>
                    <a:pt x="8667" y="27976"/>
                  </a:lnTo>
                  <a:lnTo>
                    <a:pt x="22926" y="15163"/>
                  </a:lnTo>
                  <a:lnTo>
                    <a:pt x="42132" y="6739"/>
                  </a:lnTo>
                  <a:lnTo>
                    <a:pt x="10171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628837" y="2274263"/>
              <a:ext cx="182894" cy="160256"/>
            </a:xfrm>
            <a:custGeom>
              <a:avLst/>
              <a:gdLst/>
              <a:ahLst/>
              <a:cxnLst/>
              <a:rect l="0" t="0" r="0" b="0"/>
              <a:pathLst>
                <a:path w="182894" h="160256">
                  <a:moveTo>
                    <a:pt x="119722" y="84120"/>
                  </a:moveTo>
                  <a:lnTo>
                    <a:pt x="100594" y="24179"/>
                  </a:lnTo>
                  <a:lnTo>
                    <a:pt x="89384" y="6397"/>
                  </a:lnTo>
                  <a:lnTo>
                    <a:pt x="80779" y="1889"/>
                  </a:lnTo>
                  <a:lnTo>
                    <a:pt x="58741" y="0"/>
                  </a:lnTo>
                  <a:lnTo>
                    <a:pt x="39587" y="6179"/>
                  </a:lnTo>
                  <a:lnTo>
                    <a:pt x="31204" y="11102"/>
                  </a:lnTo>
                  <a:lnTo>
                    <a:pt x="18770" y="29051"/>
                  </a:lnTo>
                  <a:lnTo>
                    <a:pt x="1255" y="73112"/>
                  </a:lnTo>
                  <a:lnTo>
                    <a:pt x="0" y="94436"/>
                  </a:lnTo>
                  <a:lnTo>
                    <a:pt x="8726" y="136720"/>
                  </a:lnTo>
                  <a:lnTo>
                    <a:pt x="14139" y="144923"/>
                  </a:lnTo>
                  <a:lnTo>
                    <a:pt x="29512" y="157157"/>
                  </a:lnTo>
                  <a:lnTo>
                    <a:pt x="48044" y="160255"/>
                  </a:lnTo>
                  <a:lnTo>
                    <a:pt x="57898" y="159443"/>
                  </a:lnTo>
                  <a:lnTo>
                    <a:pt x="65638" y="155392"/>
                  </a:lnTo>
                  <a:lnTo>
                    <a:pt x="77358" y="141533"/>
                  </a:lnTo>
                  <a:lnTo>
                    <a:pt x="90532" y="113999"/>
                  </a:lnTo>
                  <a:lnTo>
                    <a:pt x="96255" y="78025"/>
                  </a:lnTo>
                  <a:lnTo>
                    <a:pt x="98228" y="74208"/>
                  </a:lnTo>
                  <a:lnTo>
                    <a:pt x="100714" y="76342"/>
                  </a:lnTo>
                  <a:lnTo>
                    <a:pt x="118697" y="107800"/>
                  </a:lnTo>
                  <a:lnTo>
                    <a:pt x="143595" y="131950"/>
                  </a:lnTo>
                  <a:lnTo>
                    <a:pt x="152015" y="135894"/>
                  </a:lnTo>
                  <a:lnTo>
                    <a:pt x="182893" y="13676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790673" y="2242448"/>
              <a:ext cx="182489" cy="389677"/>
            </a:xfrm>
            <a:custGeom>
              <a:avLst/>
              <a:gdLst/>
              <a:ahLst/>
              <a:cxnLst/>
              <a:rect l="0" t="0" r="0" b="0"/>
              <a:pathLst>
                <a:path w="182489" h="389677">
                  <a:moveTo>
                    <a:pt x="126342" y="105406"/>
                  </a:moveTo>
                  <a:lnTo>
                    <a:pt x="137521" y="94228"/>
                  </a:lnTo>
                  <a:lnTo>
                    <a:pt x="143009" y="76262"/>
                  </a:lnTo>
                  <a:lnTo>
                    <a:pt x="144472" y="64920"/>
                  </a:lnTo>
                  <a:lnTo>
                    <a:pt x="139859" y="42959"/>
                  </a:lnTo>
                  <a:lnTo>
                    <a:pt x="124108" y="13984"/>
                  </a:lnTo>
                  <a:lnTo>
                    <a:pt x="117834" y="5854"/>
                  </a:lnTo>
                  <a:lnTo>
                    <a:pt x="108971" y="1603"/>
                  </a:lnTo>
                  <a:lnTo>
                    <a:pt x="86647" y="0"/>
                  </a:lnTo>
                  <a:lnTo>
                    <a:pt x="67365" y="6307"/>
                  </a:lnTo>
                  <a:lnTo>
                    <a:pt x="50997" y="18078"/>
                  </a:lnTo>
                  <a:lnTo>
                    <a:pt x="29799" y="44437"/>
                  </a:lnTo>
                  <a:lnTo>
                    <a:pt x="19873" y="64271"/>
                  </a:lnTo>
                  <a:lnTo>
                    <a:pt x="17801" y="87904"/>
                  </a:lnTo>
                  <a:lnTo>
                    <a:pt x="21950" y="112835"/>
                  </a:lnTo>
                  <a:lnTo>
                    <a:pt x="31592" y="135614"/>
                  </a:lnTo>
                  <a:lnTo>
                    <a:pt x="46797" y="151198"/>
                  </a:lnTo>
                  <a:lnTo>
                    <a:pt x="55765" y="156991"/>
                  </a:lnTo>
                  <a:lnTo>
                    <a:pt x="75087" y="160308"/>
                  </a:lnTo>
                  <a:lnTo>
                    <a:pt x="85153" y="159555"/>
                  </a:lnTo>
                  <a:lnTo>
                    <a:pt x="102577" y="149360"/>
                  </a:lnTo>
                  <a:lnTo>
                    <a:pt x="116950" y="133130"/>
                  </a:lnTo>
                  <a:lnTo>
                    <a:pt x="127238" y="114219"/>
                  </a:lnTo>
                  <a:lnTo>
                    <a:pt x="131618" y="112451"/>
                  </a:lnTo>
                  <a:lnTo>
                    <a:pt x="135709" y="115952"/>
                  </a:lnTo>
                  <a:lnTo>
                    <a:pt x="150679" y="155193"/>
                  </a:lnTo>
                  <a:lnTo>
                    <a:pt x="164901" y="215240"/>
                  </a:lnTo>
                  <a:lnTo>
                    <a:pt x="178976" y="273374"/>
                  </a:lnTo>
                  <a:lnTo>
                    <a:pt x="182488" y="287575"/>
                  </a:lnTo>
                  <a:lnTo>
                    <a:pt x="180152" y="312712"/>
                  </a:lnTo>
                  <a:lnTo>
                    <a:pt x="176253" y="324329"/>
                  </a:lnTo>
                  <a:lnTo>
                    <a:pt x="162563" y="340356"/>
                  </a:lnTo>
                  <a:lnTo>
                    <a:pt x="125178" y="360176"/>
                  </a:lnTo>
                  <a:lnTo>
                    <a:pt x="65214" y="370627"/>
                  </a:lnTo>
                  <a:lnTo>
                    <a:pt x="9538" y="386733"/>
                  </a:lnTo>
                  <a:lnTo>
                    <a:pt x="0" y="38967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980186" y="2281805"/>
              <a:ext cx="94758" cy="125861"/>
            </a:xfrm>
            <a:custGeom>
              <a:avLst/>
              <a:gdLst/>
              <a:ahLst/>
              <a:cxnLst/>
              <a:rect l="0" t="0" r="0" b="0"/>
              <a:pathLst>
                <a:path w="94758" h="125861">
                  <a:moveTo>
                    <a:pt x="0" y="55521"/>
                  </a:moveTo>
                  <a:lnTo>
                    <a:pt x="19129" y="108226"/>
                  </a:lnTo>
                  <a:lnTo>
                    <a:pt x="31924" y="125860"/>
                  </a:lnTo>
                  <a:lnTo>
                    <a:pt x="17361" y="88830"/>
                  </a:lnTo>
                  <a:lnTo>
                    <a:pt x="18142" y="50443"/>
                  </a:lnTo>
                  <a:lnTo>
                    <a:pt x="26001" y="29477"/>
                  </a:lnTo>
                  <a:lnTo>
                    <a:pt x="31372" y="20611"/>
                  </a:lnTo>
                  <a:lnTo>
                    <a:pt x="46699" y="7640"/>
                  </a:lnTo>
                  <a:lnTo>
                    <a:pt x="55699" y="2543"/>
                  </a:lnTo>
                  <a:lnTo>
                    <a:pt x="71939" y="0"/>
                  </a:lnTo>
                  <a:lnTo>
                    <a:pt x="94757" y="287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159171" y="2337326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7235" y="27556"/>
                  </a:lnTo>
                  <a:lnTo>
                    <a:pt x="12997" y="77540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159171" y="221098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10529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260658" y="2260364"/>
              <a:ext cx="130141" cy="187993"/>
            </a:xfrm>
            <a:custGeom>
              <a:avLst/>
              <a:gdLst/>
              <a:ahLst/>
              <a:cxnLst/>
              <a:rect l="0" t="0" r="0" b="0"/>
              <a:pathLst>
                <a:path w="130141" h="187993">
                  <a:moveTo>
                    <a:pt x="88026" y="34848"/>
                  </a:moveTo>
                  <a:lnTo>
                    <a:pt x="82436" y="18080"/>
                  </a:lnTo>
                  <a:lnTo>
                    <a:pt x="70333" y="6729"/>
                  </a:lnTo>
                  <a:lnTo>
                    <a:pt x="62193" y="2064"/>
                  </a:lnTo>
                  <a:lnTo>
                    <a:pt x="43789" y="0"/>
                  </a:lnTo>
                  <a:lnTo>
                    <a:pt x="33968" y="1087"/>
                  </a:lnTo>
                  <a:lnTo>
                    <a:pt x="26251" y="5322"/>
                  </a:lnTo>
                  <a:lnTo>
                    <a:pt x="14557" y="19386"/>
                  </a:lnTo>
                  <a:lnTo>
                    <a:pt x="1396" y="52623"/>
                  </a:lnTo>
                  <a:lnTo>
                    <a:pt x="0" y="75504"/>
                  </a:lnTo>
                  <a:lnTo>
                    <a:pt x="11704" y="129412"/>
                  </a:lnTo>
                  <a:lnTo>
                    <a:pt x="22778" y="159963"/>
                  </a:lnTo>
                  <a:lnTo>
                    <a:pt x="34070" y="176632"/>
                  </a:lnTo>
                  <a:lnTo>
                    <a:pt x="42696" y="182014"/>
                  </a:lnTo>
                  <a:lnTo>
                    <a:pt x="64760" y="187992"/>
                  </a:lnTo>
                  <a:lnTo>
                    <a:pt x="97900" y="185769"/>
                  </a:lnTo>
                  <a:lnTo>
                    <a:pt x="113081" y="177573"/>
                  </a:lnTo>
                  <a:lnTo>
                    <a:pt x="130140" y="16119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411855" y="2284683"/>
              <a:ext cx="123269" cy="129393"/>
            </a:xfrm>
            <a:custGeom>
              <a:avLst/>
              <a:gdLst/>
              <a:ahLst/>
              <a:cxnLst/>
              <a:rect l="0" t="0" r="0" b="0"/>
              <a:pathLst>
                <a:path w="123269" h="129393">
                  <a:moveTo>
                    <a:pt x="0" y="21058"/>
                  </a:moveTo>
                  <a:lnTo>
                    <a:pt x="5589" y="83150"/>
                  </a:lnTo>
                  <a:lnTo>
                    <a:pt x="20243" y="109905"/>
                  </a:lnTo>
                  <a:lnTo>
                    <a:pt x="35902" y="122157"/>
                  </a:lnTo>
                  <a:lnTo>
                    <a:pt x="44992" y="127062"/>
                  </a:lnTo>
                  <a:lnTo>
                    <a:pt x="64450" y="129392"/>
                  </a:lnTo>
                  <a:lnTo>
                    <a:pt x="83626" y="125358"/>
                  </a:lnTo>
                  <a:lnTo>
                    <a:pt x="99949" y="115766"/>
                  </a:lnTo>
                  <a:lnTo>
                    <a:pt x="111882" y="100585"/>
                  </a:lnTo>
                  <a:lnTo>
                    <a:pt x="119916" y="80970"/>
                  </a:lnTo>
                  <a:lnTo>
                    <a:pt x="123268" y="44788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561449" y="2084642"/>
              <a:ext cx="50448" cy="347441"/>
            </a:xfrm>
            <a:custGeom>
              <a:avLst/>
              <a:gdLst/>
              <a:ahLst/>
              <a:cxnLst/>
              <a:rect l="0" t="0" r="0" b="0"/>
              <a:pathLst>
                <a:path w="50448" h="347441">
                  <a:moveTo>
                    <a:pt x="8333" y="0"/>
                  </a:moveTo>
                  <a:lnTo>
                    <a:pt x="0" y="37478"/>
                  </a:lnTo>
                  <a:lnTo>
                    <a:pt x="3827" y="100080"/>
                  </a:lnTo>
                  <a:lnTo>
                    <a:pt x="8613" y="162055"/>
                  </a:lnTo>
                  <a:lnTo>
                    <a:pt x="19610" y="212425"/>
                  </a:lnTo>
                  <a:lnTo>
                    <a:pt x="33048" y="272678"/>
                  </a:lnTo>
                  <a:lnTo>
                    <a:pt x="47347" y="329146"/>
                  </a:lnTo>
                  <a:lnTo>
                    <a:pt x="50447" y="3474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719376" y="2126756"/>
              <a:ext cx="29392" cy="305327"/>
            </a:xfrm>
            <a:custGeom>
              <a:avLst/>
              <a:gdLst/>
              <a:ahLst/>
              <a:cxnLst/>
              <a:rect l="0" t="0" r="0" b="0"/>
              <a:pathLst>
                <a:path w="29392" h="305327">
                  <a:moveTo>
                    <a:pt x="8334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6999" y="152805"/>
                  </a:lnTo>
                  <a:lnTo>
                    <a:pt x="13527" y="206582"/>
                  </a:lnTo>
                  <a:lnTo>
                    <a:pt x="25044" y="266411"/>
                  </a:lnTo>
                  <a:lnTo>
                    <a:pt x="29391" y="3053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643482" y="2263626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39" y="5590"/>
                  </a:lnTo>
                  <a:lnTo>
                    <a:pt x="56834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827405" y="2284683"/>
              <a:ext cx="95382" cy="126427"/>
            </a:xfrm>
            <a:custGeom>
              <a:avLst/>
              <a:gdLst/>
              <a:ahLst/>
              <a:cxnLst/>
              <a:rect l="0" t="0" r="0" b="0"/>
              <a:pathLst>
                <a:path w="95382" h="126427">
                  <a:moveTo>
                    <a:pt x="5590" y="10529"/>
                  </a:moveTo>
                  <a:lnTo>
                    <a:pt x="0" y="27297"/>
                  </a:lnTo>
                  <a:lnTo>
                    <a:pt x="2114" y="60081"/>
                  </a:lnTo>
                  <a:lnTo>
                    <a:pt x="14478" y="103505"/>
                  </a:lnTo>
                  <a:lnTo>
                    <a:pt x="25527" y="120482"/>
                  </a:lnTo>
                  <a:lnTo>
                    <a:pt x="34089" y="124775"/>
                  </a:lnTo>
                  <a:lnTo>
                    <a:pt x="56081" y="126426"/>
                  </a:lnTo>
                  <a:lnTo>
                    <a:pt x="75213" y="120140"/>
                  </a:lnTo>
                  <a:lnTo>
                    <a:pt x="83590" y="115189"/>
                  </a:lnTo>
                  <a:lnTo>
                    <a:pt x="89176" y="107208"/>
                  </a:lnTo>
                  <a:lnTo>
                    <a:pt x="95381" y="85863"/>
                  </a:lnTo>
                  <a:lnTo>
                    <a:pt x="92130" y="30306"/>
                  </a:lnTo>
                  <a:lnTo>
                    <a:pt x="8981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969865" y="2263626"/>
              <a:ext cx="84229" cy="139469"/>
            </a:xfrm>
            <a:custGeom>
              <a:avLst/>
              <a:gdLst/>
              <a:ahLst/>
              <a:cxnLst/>
              <a:rect l="0" t="0" r="0" b="0"/>
              <a:pathLst>
                <a:path w="84229" h="139469">
                  <a:moveTo>
                    <a:pt x="0" y="84228"/>
                  </a:moveTo>
                  <a:lnTo>
                    <a:pt x="25172" y="139468"/>
                  </a:lnTo>
                  <a:lnTo>
                    <a:pt x="14337" y="84885"/>
                  </a:lnTo>
                  <a:lnTo>
                    <a:pt x="12221" y="58394"/>
                  </a:lnTo>
                  <a:lnTo>
                    <a:pt x="17520" y="37262"/>
                  </a:lnTo>
                  <a:lnTo>
                    <a:pt x="22208" y="28351"/>
                  </a:lnTo>
                  <a:lnTo>
                    <a:pt x="39897" y="15330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098605" y="2272741"/>
              <a:ext cx="134473" cy="174007"/>
            </a:xfrm>
            <a:custGeom>
              <a:avLst/>
              <a:gdLst/>
              <a:ahLst/>
              <a:cxnLst/>
              <a:rect l="0" t="0" r="0" b="0"/>
              <a:pathLst>
                <a:path w="134473" h="174007">
                  <a:moveTo>
                    <a:pt x="8130" y="85642"/>
                  </a:moveTo>
                  <a:lnTo>
                    <a:pt x="30487" y="85642"/>
                  </a:lnTo>
                  <a:lnTo>
                    <a:pt x="47702" y="79403"/>
                  </a:lnTo>
                  <a:lnTo>
                    <a:pt x="77818" y="56334"/>
                  </a:lnTo>
                  <a:lnTo>
                    <a:pt x="81496" y="47386"/>
                  </a:lnTo>
                  <a:lnTo>
                    <a:pt x="82461" y="24966"/>
                  </a:lnTo>
                  <a:lnTo>
                    <a:pt x="78741" y="15945"/>
                  </a:lnTo>
                  <a:lnTo>
                    <a:pt x="65249" y="2803"/>
                  </a:lnTo>
                  <a:lnTo>
                    <a:pt x="56738" y="0"/>
                  </a:lnTo>
                  <a:lnTo>
                    <a:pt x="37923" y="6"/>
                  </a:lnTo>
                  <a:lnTo>
                    <a:pt x="30331" y="3985"/>
                  </a:lnTo>
                  <a:lnTo>
                    <a:pt x="18778" y="17764"/>
                  </a:lnTo>
                  <a:lnTo>
                    <a:pt x="5696" y="50842"/>
                  </a:lnTo>
                  <a:lnTo>
                    <a:pt x="0" y="90279"/>
                  </a:lnTo>
                  <a:lnTo>
                    <a:pt x="3901" y="126010"/>
                  </a:lnTo>
                  <a:lnTo>
                    <a:pt x="18055" y="158824"/>
                  </a:lnTo>
                  <a:lnTo>
                    <a:pt x="26446" y="166016"/>
                  </a:lnTo>
                  <a:lnTo>
                    <a:pt x="48246" y="174006"/>
                  </a:lnTo>
                  <a:lnTo>
                    <a:pt x="107838" y="171223"/>
                  </a:lnTo>
                  <a:lnTo>
                    <a:pt x="134472" y="1698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460696" y="2283871"/>
              <a:ext cx="140880" cy="158741"/>
            </a:xfrm>
            <a:custGeom>
              <a:avLst/>
              <a:gdLst/>
              <a:ahLst/>
              <a:cxnLst/>
              <a:rect l="0" t="0" r="0" b="0"/>
              <a:pathLst>
                <a:path w="140880" h="158741">
                  <a:moveTo>
                    <a:pt x="98765" y="74512"/>
                  </a:moveTo>
                  <a:lnTo>
                    <a:pt x="95645" y="31820"/>
                  </a:lnTo>
                  <a:lnTo>
                    <a:pt x="93176" y="21484"/>
                  </a:lnTo>
                  <a:lnTo>
                    <a:pt x="88020" y="13424"/>
                  </a:lnTo>
                  <a:lnTo>
                    <a:pt x="72932" y="1348"/>
                  </a:lnTo>
                  <a:lnTo>
                    <a:pt x="65165" y="0"/>
                  </a:lnTo>
                  <a:lnTo>
                    <a:pt x="57648" y="1441"/>
                  </a:lnTo>
                  <a:lnTo>
                    <a:pt x="50296" y="4741"/>
                  </a:lnTo>
                  <a:lnTo>
                    <a:pt x="28772" y="26153"/>
                  </a:lnTo>
                  <a:lnTo>
                    <a:pt x="1133" y="85417"/>
                  </a:lnTo>
                  <a:lnTo>
                    <a:pt x="0" y="106265"/>
                  </a:lnTo>
                  <a:lnTo>
                    <a:pt x="8806" y="148244"/>
                  </a:lnTo>
                  <a:lnTo>
                    <a:pt x="14226" y="154083"/>
                  </a:lnTo>
                  <a:lnTo>
                    <a:pt x="21349" y="156805"/>
                  </a:lnTo>
                  <a:lnTo>
                    <a:pt x="29607" y="157450"/>
                  </a:lnTo>
                  <a:lnTo>
                    <a:pt x="37451" y="154371"/>
                  </a:lnTo>
                  <a:lnTo>
                    <a:pt x="52408" y="141590"/>
                  </a:lnTo>
                  <a:lnTo>
                    <a:pt x="68392" y="114664"/>
                  </a:lnTo>
                  <a:lnTo>
                    <a:pt x="74947" y="78870"/>
                  </a:lnTo>
                  <a:lnTo>
                    <a:pt x="78208" y="75078"/>
                  </a:lnTo>
                  <a:lnTo>
                    <a:pt x="82721" y="77229"/>
                  </a:lnTo>
                  <a:lnTo>
                    <a:pt x="92804" y="90927"/>
                  </a:lnTo>
                  <a:lnTo>
                    <a:pt x="123333" y="145219"/>
                  </a:lnTo>
                  <a:lnTo>
                    <a:pt x="140879" y="1587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606038" y="2296877"/>
              <a:ext cx="111351" cy="135206"/>
            </a:xfrm>
            <a:custGeom>
              <a:avLst/>
              <a:gdLst/>
              <a:ahLst/>
              <a:cxnLst/>
              <a:rect l="0" t="0" r="0" b="0"/>
              <a:pathLst>
                <a:path w="111351" h="135206">
                  <a:moveTo>
                    <a:pt x="6065" y="50977"/>
                  </a:moveTo>
                  <a:lnTo>
                    <a:pt x="6065" y="113452"/>
                  </a:lnTo>
                  <a:lnTo>
                    <a:pt x="4895" y="97694"/>
                  </a:lnTo>
                  <a:lnTo>
                    <a:pt x="0" y="69109"/>
                  </a:lnTo>
                  <a:lnTo>
                    <a:pt x="10624" y="10096"/>
                  </a:lnTo>
                  <a:lnTo>
                    <a:pt x="17293" y="3836"/>
                  </a:lnTo>
                  <a:lnTo>
                    <a:pt x="26419" y="832"/>
                  </a:lnTo>
                  <a:lnTo>
                    <a:pt x="37182" y="0"/>
                  </a:lnTo>
                  <a:lnTo>
                    <a:pt x="55380" y="5314"/>
                  </a:lnTo>
                  <a:lnTo>
                    <a:pt x="63508" y="10007"/>
                  </a:lnTo>
                  <a:lnTo>
                    <a:pt x="75660" y="24579"/>
                  </a:lnTo>
                  <a:lnTo>
                    <a:pt x="96772" y="79953"/>
                  </a:lnTo>
                  <a:lnTo>
                    <a:pt x="111350" y="13520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751990" y="2149557"/>
              <a:ext cx="91741" cy="310170"/>
            </a:xfrm>
            <a:custGeom>
              <a:avLst/>
              <a:gdLst/>
              <a:ahLst/>
              <a:cxnLst/>
              <a:rect l="0" t="0" r="0" b="0"/>
              <a:pathLst>
                <a:path w="91741" h="310170">
                  <a:moveTo>
                    <a:pt x="60155" y="240412"/>
                  </a:moveTo>
                  <a:lnTo>
                    <a:pt x="71334" y="229233"/>
                  </a:lnTo>
                  <a:lnTo>
                    <a:pt x="72286" y="222431"/>
                  </a:lnTo>
                  <a:lnTo>
                    <a:pt x="67107" y="205514"/>
                  </a:lnTo>
                  <a:lnTo>
                    <a:pt x="53887" y="192536"/>
                  </a:lnTo>
                  <a:lnTo>
                    <a:pt x="45448" y="187438"/>
                  </a:lnTo>
                  <a:lnTo>
                    <a:pt x="37481" y="186378"/>
                  </a:lnTo>
                  <a:lnTo>
                    <a:pt x="22392" y="191440"/>
                  </a:lnTo>
                  <a:lnTo>
                    <a:pt x="11005" y="204608"/>
                  </a:lnTo>
                  <a:lnTo>
                    <a:pt x="3216" y="223329"/>
                  </a:lnTo>
                  <a:lnTo>
                    <a:pt x="0" y="259007"/>
                  </a:lnTo>
                  <a:lnTo>
                    <a:pt x="3393" y="281431"/>
                  </a:lnTo>
                  <a:lnTo>
                    <a:pt x="11921" y="299977"/>
                  </a:lnTo>
                  <a:lnTo>
                    <a:pt x="17470" y="308198"/>
                  </a:lnTo>
                  <a:lnTo>
                    <a:pt x="24680" y="310169"/>
                  </a:lnTo>
                  <a:lnTo>
                    <a:pt x="32995" y="307973"/>
                  </a:lnTo>
                  <a:lnTo>
                    <a:pt x="42048" y="303000"/>
                  </a:lnTo>
                  <a:lnTo>
                    <a:pt x="65969" y="273644"/>
                  </a:lnTo>
                  <a:lnTo>
                    <a:pt x="82285" y="229721"/>
                  </a:lnTo>
                  <a:lnTo>
                    <a:pt x="89873" y="169713"/>
                  </a:lnTo>
                  <a:lnTo>
                    <a:pt x="91187" y="119898"/>
                  </a:lnTo>
                  <a:lnTo>
                    <a:pt x="88512" y="56902"/>
                  </a:lnTo>
                  <a:lnTo>
                    <a:pt x="77064" y="4381"/>
                  </a:lnTo>
                  <a:lnTo>
                    <a:pt x="73767" y="0"/>
                  </a:lnTo>
                  <a:lnTo>
                    <a:pt x="70400" y="1758"/>
                  </a:lnTo>
                  <a:lnTo>
                    <a:pt x="66985" y="7610"/>
                  </a:lnTo>
                  <a:lnTo>
                    <a:pt x="61504" y="50623"/>
                  </a:lnTo>
                  <a:lnTo>
                    <a:pt x="60422" y="107299"/>
                  </a:lnTo>
                  <a:lnTo>
                    <a:pt x="65797" y="168884"/>
                  </a:lnTo>
                  <a:lnTo>
                    <a:pt x="78124" y="223770"/>
                  </a:lnTo>
                  <a:lnTo>
                    <a:pt x="91740" y="2614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054300" y="2168870"/>
              <a:ext cx="157929" cy="305328"/>
            </a:xfrm>
            <a:custGeom>
              <a:avLst/>
              <a:gdLst/>
              <a:ahLst/>
              <a:cxnLst/>
              <a:rect l="0" t="0" r="0" b="0"/>
              <a:pathLst>
                <a:path w="157929" h="305328">
                  <a:moveTo>
                    <a:pt x="0" y="0"/>
                  </a:moveTo>
                  <a:lnTo>
                    <a:pt x="3120" y="57264"/>
                  </a:lnTo>
                  <a:lnTo>
                    <a:pt x="8334" y="106654"/>
                  </a:lnTo>
                  <a:lnTo>
                    <a:pt x="12998" y="158333"/>
                  </a:lnTo>
                  <a:lnTo>
                    <a:pt x="18669" y="207571"/>
                  </a:lnTo>
                  <a:lnTo>
                    <a:pt x="26174" y="260540"/>
                  </a:lnTo>
                  <a:lnTo>
                    <a:pt x="27978" y="263771"/>
                  </a:lnTo>
                  <a:lnTo>
                    <a:pt x="29181" y="261245"/>
                  </a:lnTo>
                  <a:lnTo>
                    <a:pt x="42828" y="201140"/>
                  </a:lnTo>
                  <a:lnTo>
                    <a:pt x="46100" y="190245"/>
                  </a:lnTo>
                  <a:lnTo>
                    <a:pt x="52960" y="184152"/>
                  </a:lnTo>
                  <a:lnTo>
                    <a:pt x="62213" y="181260"/>
                  </a:lnTo>
                  <a:lnTo>
                    <a:pt x="73061" y="180501"/>
                  </a:lnTo>
                  <a:lnTo>
                    <a:pt x="91353" y="185898"/>
                  </a:lnTo>
                  <a:lnTo>
                    <a:pt x="122161" y="208426"/>
                  </a:lnTo>
                  <a:lnTo>
                    <a:pt x="138102" y="234111"/>
                  </a:lnTo>
                  <a:lnTo>
                    <a:pt x="149295" y="286691"/>
                  </a:lnTo>
                  <a:lnTo>
                    <a:pt x="157928" y="3053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236211" y="2326798"/>
              <a:ext cx="95800" cy="138240"/>
            </a:xfrm>
            <a:custGeom>
              <a:avLst/>
              <a:gdLst/>
              <a:ahLst/>
              <a:cxnLst/>
              <a:rect l="0" t="0" r="0" b="0"/>
              <a:pathLst>
                <a:path w="95800" h="138240">
                  <a:moveTo>
                    <a:pt x="18131" y="0"/>
                  </a:moveTo>
                  <a:lnTo>
                    <a:pt x="6953" y="16767"/>
                  </a:lnTo>
                  <a:lnTo>
                    <a:pt x="0" y="49551"/>
                  </a:lnTo>
                  <a:lnTo>
                    <a:pt x="3531" y="88901"/>
                  </a:lnTo>
                  <a:lnTo>
                    <a:pt x="12032" y="110091"/>
                  </a:lnTo>
                  <a:lnTo>
                    <a:pt x="17574" y="119017"/>
                  </a:lnTo>
                  <a:lnTo>
                    <a:pt x="33092" y="132055"/>
                  </a:lnTo>
                  <a:lnTo>
                    <a:pt x="42142" y="137170"/>
                  </a:lnTo>
                  <a:lnTo>
                    <a:pt x="50516" y="138239"/>
                  </a:lnTo>
                  <a:lnTo>
                    <a:pt x="66059" y="133189"/>
                  </a:lnTo>
                  <a:lnTo>
                    <a:pt x="77647" y="120026"/>
                  </a:lnTo>
                  <a:lnTo>
                    <a:pt x="94618" y="77391"/>
                  </a:lnTo>
                  <a:lnTo>
                    <a:pt x="95799" y="54283"/>
                  </a:lnTo>
                  <a:lnTo>
                    <a:pt x="9183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359626" y="2321701"/>
              <a:ext cx="210572" cy="152497"/>
            </a:xfrm>
            <a:custGeom>
              <a:avLst/>
              <a:gdLst/>
              <a:ahLst/>
              <a:cxnLst/>
              <a:rect l="0" t="0" r="0" b="0"/>
              <a:pathLst>
                <a:path w="210572" h="152497">
                  <a:moveTo>
                    <a:pt x="0" y="36682"/>
                  </a:moveTo>
                  <a:lnTo>
                    <a:pt x="17959" y="97792"/>
                  </a:lnTo>
                  <a:lnTo>
                    <a:pt x="25859" y="123809"/>
                  </a:lnTo>
                  <a:lnTo>
                    <a:pt x="23972" y="118689"/>
                  </a:lnTo>
                  <a:lnTo>
                    <a:pt x="21442" y="57331"/>
                  </a:lnTo>
                  <a:lnTo>
                    <a:pt x="23569" y="31821"/>
                  </a:lnTo>
                  <a:lnTo>
                    <a:pt x="32312" y="12685"/>
                  </a:lnTo>
                  <a:lnTo>
                    <a:pt x="39090" y="7816"/>
                  </a:lnTo>
                  <a:lnTo>
                    <a:pt x="47117" y="5740"/>
                  </a:lnTo>
                  <a:lnTo>
                    <a:pt x="55978" y="5525"/>
                  </a:lnTo>
                  <a:lnTo>
                    <a:pt x="63056" y="8892"/>
                  </a:lnTo>
                  <a:lnTo>
                    <a:pt x="74039" y="21991"/>
                  </a:lnTo>
                  <a:lnTo>
                    <a:pt x="97988" y="79355"/>
                  </a:lnTo>
                  <a:lnTo>
                    <a:pt x="100421" y="81508"/>
                  </a:lnTo>
                  <a:lnTo>
                    <a:pt x="102042" y="78264"/>
                  </a:lnTo>
                  <a:lnTo>
                    <a:pt x="114434" y="27990"/>
                  </a:lnTo>
                  <a:lnTo>
                    <a:pt x="125339" y="5913"/>
                  </a:lnTo>
                  <a:lnTo>
                    <a:pt x="131523" y="961"/>
                  </a:lnTo>
                  <a:lnTo>
                    <a:pt x="137985" y="0"/>
                  </a:lnTo>
                  <a:lnTo>
                    <a:pt x="151404" y="5171"/>
                  </a:lnTo>
                  <a:lnTo>
                    <a:pt x="165167" y="15268"/>
                  </a:lnTo>
                  <a:lnTo>
                    <a:pt x="180480" y="39696"/>
                  </a:lnTo>
                  <a:lnTo>
                    <a:pt x="203375" y="100118"/>
                  </a:lnTo>
                  <a:lnTo>
                    <a:pt x="210571" y="1524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614716" y="2294996"/>
              <a:ext cx="155523" cy="155883"/>
            </a:xfrm>
            <a:custGeom>
              <a:avLst/>
              <a:gdLst/>
              <a:ahLst/>
              <a:cxnLst/>
              <a:rect l="0" t="0" r="0" b="0"/>
              <a:pathLst>
                <a:path w="155523" h="155883">
                  <a:moveTo>
                    <a:pt x="39709" y="137086"/>
                  </a:moveTo>
                  <a:lnTo>
                    <a:pt x="63755" y="119106"/>
                  </a:lnTo>
                  <a:lnTo>
                    <a:pt x="78082" y="102189"/>
                  </a:lnTo>
                  <a:lnTo>
                    <a:pt x="86009" y="76733"/>
                  </a:lnTo>
                  <a:lnTo>
                    <a:pt x="87352" y="35756"/>
                  </a:lnTo>
                  <a:lnTo>
                    <a:pt x="85509" y="23909"/>
                  </a:lnTo>
                  <a:lnTo>
                    <a:pt x="80771" y="14842"/>
                  </a:lnTo>
                  <a:lnTo>
                    <a:pt x="66147" y="1647"/>
                  </a:lnTo>
                  <a:lnTo>
                    <a:pt x="57335" y="0"/>
                  </a:lnTo>
                  <a:lnTo>
                    <a:pt x="38184" y="4409"/>
                  </a:lnTo>
                  <a:lnTo>
                    <a:pt x="30504" y="10031"/>
                  </a:lnTo>
                  <a:lnTo>
                    <a:pt x="18850" y="25635"/>
                  </a:lnTo>
                  <a:lnTo>
                    <a:pt x="5712" y="59740"/>
                  </a:lnTo>
                  <a:lnTo>
                    <a:pt x="0" y="105070"/>
                  </a:lnTo>
                  <a:lnTo>
                    <a:pt x="4903" y="132216"/>
                  </a:lnTo>
                  <a:lnTo>
                    <a:pt x="9487" y="144368"/>
                  </a:lnTo>
                  <a:lnTo>
                    <a:pt x="16051" y="151299"/>
                  </a:lnTo>
                  <a:lnTo>
                    <a:pt x="23937" y="154751"/>
                  </a:lnTo>
                  <a:lnTo>
                    <a:pt x="32704" y="155882"/>
                  </a:lnTo>
                  <a:lnTo>
                    <a:pt x="40888" y="153126"/>
                  </a:lnTo>
                  <a:lnTo>
                    <a:pt x="56221" y="140706"/>
                  </a:lnTo>
                  <a:lnTo>
                    <a:pt x="72417" y="113982"/>
                  </a:lnTo>
                  <a:lnTo>
                    <a:pt x="79035" y="78248"/>
                  </a:lnTo>
                  <a:lnTo>
                    <a:pt x="81134" y="74464"/>
                  </a:lnTo>
                  <a:lnTo>
                    <a:pt x="83703" y="76621"/>
                  </a:lnTo>
                  <a:lnTo>
                    <a:pt x="106164" y="132934"/>
                  </a:lnTo>
                  <a:lnTo>
                    <a:pt x="112089" y="141337"/>
                  </a:lnTo>
                  <a:lnTo>
                    <a:pt x="119547" y="145769"/>
                  </a:lnTo>
                  <a:lnTo>
                    <a:pt x="155522" y="14761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770238" y="2292551"/>
              <a:ext cx="115815" cy="171118"/>
            </a:xfrm>
            <a:custGeom>
              <a:avLst/>
              <a:gdLst/>
              <a:ahLst/>
              <a:cxnLst/>
              <a:rect l="0" t="0" r="0" b="0"/>
              <a:pathLst>
                <a:path w="115815" h="171118">
                  <a:moveTo>
                    <a:pt x="0" y="44775"/>
                  </a:moveTo>
                  <a:lnTo>
                    <a:pt x="14655" y="99916"/>
                  </a:lnTo>
                  <a:lnTo>
                    <a:pt x="24749" y="137152"/>
                  </a:lnTo>
                  <a:lnTo>
                    <a:pt x="24688" y="141455"/>
                  </a:lnTo>
                  <a:lnTo>
                    <a:pt x="22308" y="140814"/>
                  </a:lnTo>
                  <a:lnTo>
                    <a:pt x="18382" y="136877"/>
                  </a:lnTo>
                  <a:lnTo>
                    <a:pt x="12855" y="103390"/>
                  </a:lnTo>
                  <a:lnTo>
                    <a:pt x="10988" y="48078"/>
                  </a:lnTo>
                  <a:lnTo>
                    <a:pt x="10733" y="20117"/>
                  </a:lnTo>
                  <a:lnTo>
                    <a:pt x="15344" y="10789"/>
                  </a:lnTo>
                  <a:lnTo>
                    <a:pt x="23098" y="4570"/>
                  </a:lnTo>
                  <a:lnTo>
                    <a:pt x="32946" y="424"/>
                  </a:lnTo>
                  <a:lnTo>
                    <a:pt x="41851" y="0"/>
                  </a:lnTo>
                  <a:lnTo>
                    <a:pt x="57985" y="5768"/>
                  </a:lnTo>
                  <a:lnTo>
                    <a:pt x="69835" y="19250"/>
                  </a:lnTo>
                  <a:lnTo>
                    <a:pt x="86974" y="62090"/>
                  </a:lnTo>
                  <a:lnTo>
                    <a:pt x="101625" y="114442"/>
                  </a:lnTo>
                  <a:lnTo>
                    <a:pt x="115814" y="17111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9117679" y="2284683"/>
              <a:ext cx="112905" cy="188575"/>
            </a:xfrm>
            <a:custGeom>
              <a:avLst/>
              <a:gdLst/>
              <a:ahLst/>
              <a:cxnLst/>
              <a:rect l="0" t="0" r="0" b="0"/>
              <a:pathLst>
                <a:path w="112905" h="188575">
                  <a:moveTo>
                    <a:pt x="0" y="21058"/>
                  </a:moveTo>
                  <a:lnTo>
                    <a:pt x="0" y="69988"/>
                  </a:lnTo>
                  <a:lnTo>
                    <a:pt x="5589" y="123529"/>
                  </a:lnTo>
                  <a:lnTo>
                    <a:pt x="33814" y="180202"/>
                  </a:lnTo>
                  <a:lnTo>
                    <a:pt x="41260" y="185645"/>
                  </a:lnTo>
                  <a:lnTo>
                    <a:pt x="62011" y="188574"/>
                  </a:lnTo>
                  <a:lnTo>
                    <a:pt x="71756" y="185378"/>
                  </a:lnTo>
                  <a:lnTo>
                    <a:pt x="88823" y="172467"/>
                  </a:lnTo>
                  <a:lnTo>
                    <a:pt x="105996" y="139879"/>
                  </a:lnTo>
                  <a:lnTo>
                    <a:pt x="112904" y="94998"/>
                  </a:lnTo>
                  <a:lnTo>
                    <a:pt x="106833" y="44242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9265077" y="2289074"/>
              <a:ext cx="147854" cy="203131"/>
            </a:xfrm>
            <a:custGeom>
              <a:avLst/>
              <a:gdLst/>
              <a:ahLst/>
              <a:cxnLst/>
              <a:rect l="0" t="0" r="0" b="0"/>
              <a:pathLst>
                <a:path w="147854" h="203131">
                  <a:moveTo>
                    <a:pt x="105285" y="27195"/>
                  </a:moveTo>
                  <a:lnTo>
                    <a:pt x="94107" y="10427"/>
                  </a:lnTo>
                  <a:lnTo>
                    <a:pt x="86135" y="5488"/>
                  </a:lnTo>
                  <a:lnTo>
                    <a:pt x="64799" y="0"/>
                  </a:lnTo>
                  <a:lnTo>
                    <a:pt x="32068" y="2500"/>
                  </a:lnTo>
                  <a:lnTo>
                    <a:pt x="13863" y="13880"/>
                  </a:lnTo>
                  <a:lnTo>
                    <a:pt x="5733" y="21828"/>
                  </a:lnTo>
                  <a:lnTo>
                    <a:pt x="2652" y="30636"/>
                  </a:lnTo>
                  <a:lnTo>
                    <a:pt x="5469" y="49781"/>
                  </a:lnTo>
                  <a:lnTo>
                    <a:pt x="20208" y="74701"/>
                  </a:lnTo>
                  <a:lnTo>
                    <a:pt x="28680" y="79923"/>
                  </a:lnTo>
                  <a:lnTo>
                    <a:pt x="89203" y="94580"/>
                  </a:lnTo>
                  <a:lnTo>
                    <a:pt x="119108" y="110202"/>
                  </a:lnTo>
                  <a:lnTo>
                    <a:pt x="142786" y="129649"/>
                  </a:lnTo>
                  <a:lnTo>
                    <a:pt x="146664" y="137611"/>
                  </a:lnTo>
                  <a:lnTo>
                    <a:pt x="147853" y="155818"/>
                  </a:lnTo>
                  <a:lnTo>
                    <a:pt x="141362" y="172488"/>
                  </a:lnTo>
                  <a:lnTo>
                    <a:pt x="136355" y="180209"/>
                  </a:lnTo>
                  <a:lnTo>
                    <a:pt x="118315" y="191907"/>
                  </a:lnTo>
                  <a:lnTo>
                    <a:pt x="94698" y="199836"/>
                  </a:lnTo>
                  <a:lnTo>
                    <a:pt x="56265" y="203130"/>
                  </a:lnTo>
                  <a:lnTo>
                    <a:pt x="0" y="19565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445572" y="2323542"/>
              <a:ext cx="198533" cy="192769"/>
            </a:xfrm>
            <a:custGeom>
              <a:avLst/>
              <a:gdLst/>
              <a:ahLst/>
              <a:cxnLst/>
              <a:rect l="0" t="0" r="0" b="0"/>
              <a:pathLst>
                <a:path w="198533" h="192769">
                  <a:moveTo>
                    <a:pt x="9019" y="87484"/>
                  </a:moveTo>
                  <a:lnTo>
                    <a:pt x="62894" y="69525"/>
                  </a:lnTo>
                  <a:lnTo>
                    <a:pt x="83266" y="62734"/>
                  </a:lnTo>
                  <a:lnTo>
                    <a:pt x="97780" y="49578"/>
                  </a:lnTo>
                  <a:lnTo>
                    <a:pt x="103287" y="41156"/>
                  </a:lnTo>
                  <a:lnTo>
                    <a:pt x="104620" y="33202"/>
                  </a:lnTo>
                  <a:lnTo>
                    <a:pt x="103169" y="25559"/>
                  </a:lnTo>
                  <a:lnTo>
                    <a:pt x="99861" y="18125"/>
                  </a:lnTo>
                  <a:lnTo>
                    <a:pt x="86828" y="6745"/>
                  </a:lnTo>
                  <a:lnTo>
                    <a:pt x="78438" y="2072"/>
                  </a:lnTo>
                  <a:lnTo>
                    <a:pt x="56640" y="0"/>
                  </a:lnTo>
                  <a:lnTo>
                    <a:pt x="44275" y="1085"/>
                  </a:lnTo>
                  <a:lnTo>
                    <a:pt x="24298" y="11649"/>
                  </a:lnTo>
                  <a:lnTo>
                    <a:pt x="15696" y="19380"/>
                  </a:lnTo>
                  <a:lnTo>
                    <a:pt x="6137" y="40448"/>
                  </a:lnTo>
                  <a:lnTo>
                    <a:pt x="0" y="92101"/>
                  </a:lnTo>
                  <a:lnTo>
                    <a:pt x="5400" y="116442"/>
                  </a:lnTo>
                  <a:lnTo>
                    <a:pt x="21595" y="146757"/>
                  </a:lnTo>
                  <a:lnTo>
                    <a:pt x="35665" y="161790"/>
                  </a:lnTo>
                  <a:lnTo>
                    <a:pt x="83454" y="184905"/>
                  </a:lnTo>
                  <a:lnTo>
                    <a:pt x="134553" y="191215"/>
                  </a:lnTo>
                  <a:lnTo>
                    <a:pt x="184161" y="192462"/>
                  </a:lnTo>
                  <a:lnTo>
                    <a:pt x="198532" y="1927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2236980" y="3119151"/>
            <a:ext cx="1447995" cy="405946"/>
            <a:chOff x="2236980" y="3119151"/>
            <a:chExt cx="1447995" cy="405946"/>
          </a:xfrm>
        </p:grpSpPr>
        <p:sp>
          <p:nvSpPr>
            <p:cNvPr id="109" name="Freeform 108"/>
            <p:cNvSpPr/>
            <p:nvPr/>
          </p:nvSpPr>
          <p:spPr>
            <a:xfrm>
              <a:off x="2236980" y="3294434"/>
              <a:ext cx="174047" cy="75788"/>
            </a:xfrm>
            <a:custGeom>
              <a:avLst/>
              <a:gdLst/>
              <a:ahLst/>
              <a:cxnLst/>
              <a:rect l="0" t="0" r="0" b="0"/>
              <a:pathLst>
                <a:path w="174047" h="75788">
                  <a:moveTo>
                    <a:pt x="5590" y="11514"/>
                  </a:moveTo>
                  <a:lnTo>
                    <a:pt x="0" y="28281"/>
                  </a:lnTo>
                  <a:lnTo>
                    <a:pt x="3495" y="45872"/>
                  </a:lnTo>
                  <a:lnTo>
                    <a:pt x="7703" y="55476"/>
                  </a:lnTo>
                  <a:lnTo>
                    <a:pt x="21737" y="69267"/>
                  </a:lnTo>
                  <a:lnTo>
                    <a:pt x="30392" y="74583"/>
                  </a:lnTo>
                  <a:lnTo>
                    <a:pt x="38502" y="75787"/>
                  </a:lnTo>
                  <a:lnTo>
                    <a:pt x="46249" y="74249"/>
                  </a:lnTo>
                  <a:lnTo>
                    <a:pt x="53753" y="70885"/>
                  </a:lnTo>
                  <a:lnTo>
                    <a:pt x="65210" y="57788"/>
                  </a:lnTo>
                  <a:lnTo>
                    <a:pt x="87686" y="20784"/>
                  </a:lnTo>
                  <a:lnTo>
                    <a:pt x="104078" y="6665"/>
                  </a:lnTo>
                  <a:lnTo>
                    <a:pt x="113363" y="1262"/>
                  </a:lnTo>
                  <a:lnTo>
                    <a:pt x="123062" y="0"/>
                  </a:lnTo>
                  <a:lnTo>
                    <a:pt x="143197" y="4837"/>
                  </a:lnTo>
                  <a:lnTo>
                    <a:pt x="157606" y="14785"/>
                  </a:lnTo>
                  <a:lnTo>
                    <a:pt x="174046" y="325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529885" y="3119151"/>
              <a:ext cx="266656" cy="405946"/>
            </a:xfrm>
            <a:custGeom>
              <a:avLst/>
              <a:gdLst/>
              <a:ahLst/>
              <a:cxnLst/>
              <a:rect l="0" t="0" r="0" b="0"/>
              <a:pathLst>
                <a:path w="266656" h="405946">
                  <a:moveTo>
                    <a:pt x="207524" y="60455"/>
                  </a:moveTo>
                  <a:lnTo>
                    <a:pt x="196346" y="43687"/>
                  </a:lnTo>
                  <a:lnTo>
                    <a:pt x="167037" y="22081"/>
                  </a:lnTo>
                  <a:lnTo>
                    <a:pt x="134307" y="6451"/>
                  </a:lnTo>
                  <a:lnTo>
                    <a:pt x="96793" y="0"/>
                  </a:lnTo>
                  <a:lnTo>
                    <a:pt x="56042" y="9267"/>
                  </a:lnTo>
                  <a:lnTo>
                    <a:pt x="34523" y="23667"/>
                  </a:lnTo>
                  <a:lnTo>
                    <a:pt x="18331" y="41765"/>
                  </a:lnTo>
                  <a:lnTo>
                    <a:pt x="7235" y="61507"/>
                  </a:lnTo>
                  <a:lnTo>
                    <a:pt x="0" y="97941"/>
                  </a:lnTo>
                  <a:lnTo>
                    <a:pt x="3446" y="132783"/>
                  </a:lnTo>
                  <a:lnTo>
                    <a:pt x="17465" y="165333"/>
                  </a:lnTo>
                  <a:lnTo>
                    <a:pt x="25836" y="172488"/>
                  </a:lnTo>
                  <a:lnTo>
                    <a:pt x="47615" y="180437"/>
                  </a:lnTo>
                  <a:lnTo>
                    <a:pt x="99725" y="178305"/>
                  </a:lnTo>
                  <a:lnTo>
                    <a:pt x="158198" y="179790"/>
                  </a:lnTo>
                  <a:lnTo>
                    <a:pt x="187941" y="186022"/>
                  </a:lnTo>
                  <a:lnTo>
                    <a:pt x="217839" y="202685"/>
                  </a:lnTo>
                  <a:lnTo>
                    <a:pt x="248903" y="232396"/>
                  </a:lnTo>
                  <a:lnTo>
                    <a:pt x="256167" y="241763"/>
                  </a:lnTo>
                  <a:lnTo>
                    <a:pt x="264238" y="264649"/>
                  </a:lnTo>
                  <a:lnTo>
                    <a:pt x="266655" y="290418"/>
                  </a:lnTo>
                  <a:lnTo>
                    <a:pt x="260269" y="330063"/>
                  </a:lnTo>
                  <a:lnTo>
                    <a:pt x="250074" y="353416"/>
                  </a:lnTo>
                  <a:lnTo>
                    <a:pt x="225590" y="380705"/>
                  </a:lnTo>
                  <a:lnTo>
                    <a:pt x="190520" y="398019"/>
                  </a:lnTo>
                  <a:lnTo>
                    <a:pt x="129512" y="405945"/>
                  </a:lnTo>
                  <a:lnTo>
                    <a:pt x="74308" y="404390"/>
                  </a:lnTo>
                  <a:lnTo>
                    <a:pt x="40151" y="399448"/>
                  </a:lnTo>
                  <a:lnTo>
                    <a:pt x="7482" y="3973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860452" y="3337533"/>
              <a:ext cx="135833" cy="160376"/>
            </a:xfrm>
            <a:custGeom>
              <a:avLst/>
              <a:gdLst/>
              <a:ahLst/>
              <a:cxnLst/>
              <a:rect l="0" t="0" r="0" b="0"/>
              <a:pathLst>
                <a:path w="135833" h="160376">
                  <a:moveTo>
                    <a:pt x="87527" y="0"/>
                  </a:moveTo>
                  <a:lnTo>
                    <a:pt x="65170" y="0"/>
                  </a:lnTo>
                  <a:lnTo>
                    <a:pt x="56245" y="3510"/>
                  </a:lnTo>
                  <a:lnTo>
                    <a:pt x="40088" y="16768"/>
                  </a:lnTo>
                  <a:lnTo>
                    <a:pt x="11822" y="53875"/>
                  </a:lnTo>
                  <a:lnTo>
                    <a:pt x="2018" y="74247"/>
                  </a:lnTo>
                  <a:lnTo>
                    <a:pt x="0" y="95000"/>
                  </a:lnTo>
                  <a:lnTo>
                    <a:pt x="4172" y="115922"/>
                  </a:lnTo>
                  <a:lnTo>
                    <a:pt x="13826" y="136919"/>
                  </a:lnTo>
                  <a:lnTo>
                    <a:pt x="29035" y="151710"/>
                  </a:lnTo>
                  <a:lnTo>
                    <a:pt x="38004" y="157292"/>
                  </a:lnTo>
                  <a:lnTo>
                    <a:pt x="57328" y="160375"/>
                  </a:lnTo>
                  <a:lnTo>
                    <a:pt x="77614" y="156676"/>
                  </a:lnTo>
                  <a:lnTo>
                    <a:pt x="107597" y="141439"/>
                  </a:lnTo>
                  <a:lnTo>
                    <a:pt x="124133" y="128762"/>
                  </a:lnTo>
                  <a:lnTo>
                    <a:pt x="133042" y="109091"/>
                  </a:lnTo>
                  <a:lnTo>
                    <a:pt x="135832" y="85920"/>
                  </a:lnTo>
                  <a:lnTo>
                    <a:pt x="133172" y="63923"/>
                  </a:lnTo>
                  <a:lnTo>
                    <a:pt x="124971" y="45568"/>
                  </a:lnTo>
                  <a:lnTo>
                    <a:pt x="113528" y="30781"/>
                  </a:lnTo>
                  <a:lnTo>
                    <a:pt x="87527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061020" y="3327005"/>
              <a:ext cx="115233" cy="126030"/>
            </a:xfrm>
            <a:custGeom>
              <a:avLst/>
              <a:gdLst/>
              <a:ahLst/>
              <a:cxnLst/>
              <a:rect l="0" t="0" r="0" b="0"/>
              <a:pathLst>
                <a:path w="115233" h="126030">
                  <a:moveTo>
                    <a:pt x="13301" y="10528"/>
                  </a:moveTo>
                  <a:lnTo>
                    <a:pt x="2123" y="21707"/>
                  </a:lnTo>
                  <a:lnTo>
                    <a:pt x="0" y="29679"/>
                  </a:lnTo>
                  <a:lnTo>
                    <a:pt x="4998" y="76096"/>
                  </a:lnTo>
                  <a:lnTo>
                    <a:pt x="7765" y="89335"/>
                  </a:lnTo>
                  <a:lnTo>
                    <a:pt x="20200" y="110284"/>
                  </a:lnTo>
                  <a:lnTo>
                    <a:pt x="28429" y="119147"/>
                  </a:lnTo>
                  <a:lnTo>
                    <a:pt x="37424" y="123885"/>
                  </a:lnTo>
                  <a:lnTo>
                    <a:pt x="56778" y="126029"/>
                  </a:lnTo>
                  <a:lnTo>
                    <a:pt x="77078" y="119964"/>
                  </a:lnTo>
                  <a:lnTo>
                    <a:pt x="87404" y="115071"/>
                  </a:lnTo>
                  <a:lnTo>
                    <a:pt x="101998" y="100275"/>
                  </a:lnTo>
                  <a:lnTo>
                    <a:pt x="111213" y="80831"/>
                  </a:lnTo>
                  <a:lnTo>
                    <a:pt x="115232" y="44747"/>
                  </a:lnTo>
                  <a:lnTo>
                    <a:pt x="10805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232248" y="3274362"/>
              <a:ext cx="105286" cy="141614"/>
            </a:xfrm>
            <a:custGeom>
              <a:avLst/>
              <a:gdLst/>
              <a:ahLst/>
              <a:cxnLst/>
              <a:rect l="0" t="0" r="0" b="0"/>
              <a:pathLst>
                <a:path w="105286" h="141614">
                  <a:moveTo>
                    <a:pt x="0" y="94757"/>
                  </a:moveTo>
                  <a:lnTo>
                    <a:pt x="25172" y="141613"/>
                  </a:lnTo>
                  <a:lnTo>
                    <a:pt x="6632" y="83181"/>
                  </a:lnTo>
                  <a:lnTo>
                    <a:pt x="6068" y="62706"/>
                  </a:lnTo>
                  <a:lnTo>
                    <a:pt x="10886" y="43077"/>
                  </a:lnTo>
                  <a:lnTo>
                    <a:pt x="20826" y="26555"/>
                  </a:lnTo>
                  <a:lnTo>
                    <a:pt x="39282" y="14532"/>
                  </a:lnTo>
                  <a:lnTo>
                    <a:pt x="72860" y="430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382568" y="3287818"/>
              <a:ext cx="144479" cy="134007"/>
            </a:xfrm>
            <a:custGeom>
              <a:avLst/>
              <a:gdLst/>
              <a:ahLst/>
              <a:cxnLst/>
              <a:rect l="0" t="0" r="0" b="0"/>
              <a:pathLst>
                <a:path w="144479" h="134007">
                  <a:moveTo>
                    <a:pt x="91836" y="18130"/>
                  </a:moveTo>
                  <a:lnTo>
                    <a:pt x="80657" y="6951"/>
                  </a:lnTo>
                  <a:lnTo>
                    <a:pt x="62691" y="1463"/>
                  </a:lnTo>
                  <a:lnTo>
                    <a:pt x="51349" y="0"/>
                  </a:lnTo>
                  <a:lnTo>
                    <a:pt x="32508" y="4613"/>
                  </a:lnTo>
                  <a:lnTo>
                    <a:pt x="24208" y="9118"/>
                  </a:lnTo>
                  <a:lnTo>
                    <a:pt x="11866" y="23483"/>
                  </a:lnTo>
                  <a:lnTo>
                    <a:pt x="3651" y="42736"/>
                  </a:lnTo>
                  <a:lnTo>
                    <a:pt x="0" y="66891"/>
                  </a:lnTo>
                  <a:lnTo>
                    <a:pt x="4617" y="90104"/>
                  </a:lnTo>
                  <a:lnTo>
                    <a:pt x="15637" y="110950"/>
                  </a:lnTo>
                  <a:lnTo>
                    <a:pt x="32233" y="128013"/>
                  </a:lnTo>
                  <a:lnTo>
                    <a:pt x="41572" y="132329"/>
                  </a:lnTo>
                  <a:lnTo>
                    <a:pt x="61308" y="134006"/>
                  </a:lnTo>
                  <a:lnTo>
                    <a:pt x="92149" y="128373"/>
                  </a:lnTo>
                  <a:lnTo>
                    <a:pt x="144478" y="10235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561961" y="3247133"/>
              <a:ext cx="123014" cy="138168"/>
            </a:xfrm>
            <a:custGeom>
              <a:avLst/>
              <a:gdLst/>
              <a:ahLst/>
              <a:cxnLst/>
              <a:rect l="0" t="0" r="0" b="0"/>
              <a:pathLst>
                <a:path w="123014" h="138168">
                  <a:moveTo>
                    <a:pt x="17728" y="58815"/>
                  </a:moveTo>
                  <a:lnTo>
                    <a:pt x="60419" y="55695"/>
                  </a:lnTo>
                  <a:lnTo>
                    <a:pt x="70755" y="53226"/>
                  </a:lnTo>
                  <a:lnTo>
                    <a:pt x="78816" y="48070"/>
                  </a:lnTo>
                  <a:lnTo>
                    <a:pt x="90891" y="32982"/>
                  </a:lnTo>
                  <a:lnTo>
                    <a:pt x="92239" y="25216"/>
                  </a:lnTo>
                  <a:lnTo>
                    <a:pt x="90799" y="17698"/>
                  </a:lnTo>
                  <a:lnTo>
                    <a:pt x="87499" y="10347"/>
                  </a:lnTo>
                  <a:lnTo>
                    <a:pt x="80619" y="5446"/>
                  </a:lnTo>
                  <a:lnTo>
                    <a:pt x="60498" y="0"/>
                  </a:lnTo>
                  <a:lnTo>
                    <a:pt x="39076" y="3819"/>
                  </a:lnTo>
                  <a:lnTo>
                    <a:pt x="28451" y="8113"/>
                  </a:lnTo>
                  <a:lnTo>
                    <a:pt x="13525" y="22243"/>
                  </a:lnTo>
                  <a:lnTo>
                    <a:pt x="7907" y="30924"/>
                  </a:lnTo>
                  <a:lnTo>
                    <a:pt x="0" y="65499"/>
                  </a:lnTo>
                  <a:lnTo>
                    <a:pt x="4390" y="88692"/>
                  </a:lnTo>
                  <a:lnTo>
                    <a:pt x="15309" y="109528"/>
                  </a:lnTo>
                  <a:lnTo>
                    <a:pt x="31861" y="126588"/>
                  </a:lnTo>
                  <a:lnTo>
                    <a:pt x="54035" y="135729"/>
                  </a:lnTo>
                  <a:lnTo>
                    <a:pt x="66499" y="138167"/>
                  </a:lnTo>
                  <a:lnTo>
                    <a:pt x="89707" y="134637"/>
                  </a:lnTo>
                  <a:lnTo>
                    <a:pt x="123013" y="1219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3778012" y="3094951"/>
            <a:ext cx="1791564" cy="536030"/>
            <a:chOff x="3778012" y="3094951"/>
            <a:chExt cx="1791564" cy="536030"/>
          </a:xfrm>
        </p:grpSpPr>
        <p:sp>
          <p:nvSpPr>
            <p:cNvPr id="117" name="Freeform 116"/>
            <p:cNvSpPr/>
            <p:nvPr/>
          </p:nvSpPr>
          <p:spPr>
            <a:xfrm>
              <a:off x="3778012" y="3232248"/>
              <a:ext cx="157976" cy="192888"/>
            </a:xfrm>
            <a:custGeom>
              <a:avLst/>
              <a:gdLst/>
              <a:ahLst/>
              <a:cxnLst/>
              <a:rect l="0" t="0" r="0" b="0"/>
              <a:pathLst>
                <a:path w="157976" h="192888">
                  <a:moveTo>
                    <a:pt x="128060" y="0"/>
                  </a:moveTo>
                  <a:lnTo>
                    <a:pt x="85369" y="3120"/>
                  </a:lnTo>
                  <a:lnTo>
                    <a:pt x="34397" y="19128"/>
                  </a:lnTo>
                  <a:lnTo>
                    <a:pt x="17802" y="30338"/>
                  </a:lnTo>
                  <a:lnTo>
                    <a:pt x="5747" y="46239"/>
                  </a:lnTo>
                  <a:lnTo>
                    <a:pt x="895" y="55393"/>
                  </a:lnTo>
                  <a:lnTo>
                    <a:pt x="0" y="63835"/>
                  </a:lnTo>
                  <a:lnTo>
                    <a:pt x="5244" y="79454"/>
                  </a:lnTo>
                  <a:lnTo>
                    <a:pt x="12257" y="84555"/>
                  </a:lnTo>
                  <a:lnTo>
                    <a:pt x="44485" y="91734"/>
                  </a:lnTo>
                  <a:lnTo>
                    <a:pt x="105472" y="99948"/>
                  </a:lnTo>
                  <a:lnTo>
                    <a:pt x="132546" y="114882"/>
                  </a:lnTo>
                  <a:lnTo>
                    <a:pt x="155385" y="134125"/>
                  </a:lnTo>
                  <a:lnTo>
                    <a:pt x="157975" y="140890"/>
                  </a:lnTo>
                  <a:lnTo>
                    <a:pt x="157362" y="147739"/>
                  </a:lnTo>
                  <a:lnTo>
                    <a:pt x="154614" y="154645"/>
                  </a:lnTo>
                  <a:lnTo>
                    <a:pt x="133978" y="175542"/>
                  </a:lnTo>
                  <a:lnTo>
                    <a:pt x="105637" y="190963"/>
                  </a:lnTo>
                  <a:lnTo>
                    <a:pt x="85339" y="192887"/>
                  </a:lnTo>
                  <a:lnTo>
                    <a:pt x="22775" y="1789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270614" y="3295419"/>
              <a:ext cx="122246" cy="161029"/>
            </a:xfrm>
            <a:custGeom>
              <a:avLst/>
              <a:gdLst/>
              <a:ahLst/>
              <a:cxnLst/>
              <a:rect l="0" t="0" r="0" b="0"/>
              <a:pathLst>
                <a:path w="122246" h="161029">
                  <a:moveTo>
                    <a:pt x="98712" y="0"/>
                  </a:moveTo>
                  <a:lnTo>
                    <a:pt x="46007" y="19128"/>
                  </a:lnTo>
                  <a:lnTo>
                    <a:pt x="30054" y="30338"/>
                  </a:lnTo>
                  <a:lnTo>
                    <a:pt x="18285" y="46239"/>
                  </a:lnTo>
                  <a:lnTo>
                    <a:pt x="1196" y="85043"/>
                  </a:lnTo>
                  <a:lnTo>
                    <a:pt x="0" y="105647"/>
                  </a:lnTo>
                  <a:lnTo>
                    <a:pt x="4537" y="125333"/>
                  </a:lnTo>
                  <a:lnTo>
                    <a:pt x="14353" y="141882"/>
                  </a:lnTo>
                  <a:lnTo>
                    <a:pt x="29633" y="153916"/>
                  </a:lnTo>
                  <a:lnTo>
                    <a:pt x="38622" y="158762"/>
                  </a:lnTo>
                  <a:lnTo>
                    <a:pt x="57967" y="161028"/>
                  </a:lnTo>
                  <a:lnTo>
                    <a:pt x="78263" y="156966"/>
                  </a:lnTo>
                  <a:lnTo>
                    <a:pt x="98982" y="147361"/>
                  </a:lnTo>
                  <a:lnTo>
                    <a:pt x="113650" y="129055"/>
                  </a:lnTo>
                  <a:lnTo>
                    <a:pt x="119199" y="117622"/>
                  </a:lnTo>
                  <a:lnTo>
                    <a:pt x="122245" y="95561"/>
                  </a:lnTo>
                  <a:lnTo>
                    <a:pt x="118530" y="75227"/>
                  </a:lnTo>
                  <a:lnTo>
                    <a:pt x="100200" y="46229"/>
                  </a:lnTo>
                  <a:lnTo>
                    <a:pt x="88184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412053" y="3094951"/>
              <a:ext cx="115201" cy="368925"/>
            </a:xfrm>
            <a:custGeom>
              <a:avLst/>
              <a:gdLst/>
              <a:ahLst/>
              <a:cxnLst/>
              <a:rect l="0" t="0" r="0" b="0"/>
              <a:pathLst>
                <a:path w="115201" h="368925">
                  <a:moveTo>
                    <a:pt x="62558" y="368924"/>
                  </a:moveTo>
                  <a:lnTo>
                    <a:pt x="45770" y="313880"/>
                  </a:lnTo>
                  <a:lnTo>
                    <a:pt x="36474" y="254412"/>
                  </a:lnTo>
                  <a:lnTo>
                    <a:pt x="23654" y="202848"/>
                  </a:lnTo>
                  <a:lnTo>
                    <a:pt x="9856" y="150722"/>
                  </a:lnTo>
                  <a:lnTo>
                    <a:pt x="1455" y="100695"/>
                  </a:lnTo>
                  <a:lnTo>
                    <a:pt x="0" y="59642"/>
                  </a:lnTo>
                  <a:lnTo>
                    <a:pt x="5899" y="38053"/>
                  </a:lnTo>
                  <a:lnTo>
                    <a:pt x="28749" y="5129"/>
                  </a:lnTo>
                  <a:lnTo>
                    <a:pt x="36509" y="1222"/>
                  </a:lnTo>
                  <a:lnTo>
                    <a:pt x="54491" y="0"/>
                  </a:lnTo>
                  <a:lnTo>
                    <a:pt x="92290" y="8748"/>
                  </a:lnTo>
                  <a:lnTo>
                    <a:pt x="115200" y="214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379855" y="3295419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98785" y="7236"/>
                  </a:lnTo>
                  <a:lnTo>
                    <a:pt x="42563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721928" y="3289736"/>
              <a:ext cx="142387" cy="341245"/>
            </a:xfrm>
            <a:custGeom>
              <a:avLst/>
              <a:gdLst/>
              <a:ahLst/>
              <a:cxnLst/>
              <a:rect l="0" t="0" r="0" b="0"/>
              <a:pathLst>
                <a:path w="142387" h="341245">
                  <a:moveTo>
                    <a:pt x="47481" y="121497"/>
                  </a:moveTo>
                  <a:lnTo>
                    <a:pt x="47481" y="180114"/>
                  </a:lnTo>
                  <a:lnTo>
                    <a:pt x="48651" y="234288"/>
                  </a:lnTo>
                  <a:lnTo>
                    <a:pt x="58934" y="286929"/>
                  </a:lnTo>
                  <a:lnTo>
                    <a:pt x="66641" y="337059"/>
                  </a:lnTo>
                  <a:lnTo>
                    <a:pt x="66104" y="341244"/>
                  </a:lnTo>
                  <a:lnTo>
                    <a:pt x="64575" y="339355"/>
                  </a:lnTo>
                  <a:lnTo>
                    <a:pt x="50469" y="289093"/>
                  </a:lnTo>
                  <a:lnTo>
                    <a:pt x="40307" y="241995"/>
                  </a:lnTo>
                  <a:lnTo>
                    <a:pt x="28718" y="190995"/>
                  </a:lnTo>
                  <a:lnTo>
                    <a:pt x="13326" y="140009"/>
                  </a:lnTo>
                  <a:lnTo>
                    <a:pt x="3819" y="83386"/>
                  </a:lnTo>
                  <a:lnTo>
                    <a:pt x="0" y="60105"/>
                  </a:lnTo>
                  <a:lnTo>
                    <a:pt x="2202" y="38060"/>
                  </a:lnTo>
                  <a:lnTo>
                    <a:pt x="10199" y="19683"/>
                  </a:lnTo>
                  <a:lnTo>
                    <a:pt x="15608" y="11507"/>
                  </a:lnTo>
                  <a:lnTo>
                    <a:pt x="23892" y="6056"/>
                  </a:lnTo>
                  <a:lnTo>
                    <a:pt x="45576" y="0"/>
                  </a:lnTo>
                  <a:lnTo>
                    <a:pt x="67691" y="3547"/>
                  </a:lnTo>
                  <a:lnTo>
                    <a:pt x="89219" y="14092"/>
                  </a:lnTo>
                  <a:lnTo>
                    <a:pt x="128515" y="49458"/>
                  </a:lnTo>
                  <a:lnTo>
                    <a:pt x="136599" y="59433"/>
                  </a:lnTo>
                  <a:lnTo>
                    <a:pt x="140818" y="69592"/>
                  </a:lnTo>
                  <a:lnTo>
                    <a:pt x="142386" y="90239"/>
                  </a:lnTo>
                  <a:lnTo>
                    <a:pt x="131103" y="121594"/>
                  </a:lnTo>
                  <a:lnTo>
                    <a:pt x="116232" y="136358"/>
                  </a:lnTo>
                  <a:lnTo>
                    <a:pt x="94368" y="148127"/>
                  </a:lnTo>
                  <a:lnTo>
                    <a:pt x="79066" y="1530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889554" y="3348062"/>
              <a:ext cx="108516" cy="118118"/>
            </a:xfrm>
            <a:custGeom>
              <a:avLst/>
              <a:gdLst/>
              <a:ahLst/>
              <a:cxnLst/>
              <a:rect l="0" t="0" r="0" b="0"/>
              <a:pathLst>
                <a:path w="108516" h="118118">
                  <a:moveTo>
                    <a:pt x="90425" y="0"/>
                  </a:moveTo>
                  <a:lnTo>
                    <a:pt x="47733" y="3119"/>
                  </a:lnTo>
                  <a:lnTo>
                    <a:pt x="37397" y="5589"/>
                  </a:lnTo>
                  <a:lnTo>
                    <a:pt x="19674" y="17692"/>
                  </a:lnTo>
                  <a:lnTo>
                    <a:pt x="11672" y="25832"/>
                  </a:lnTo>
                  <a:lnTo>
                    <a:pt x="2781" y="47356"/>
                  </a:lnTo>
                  <a:lnTo>
                    <a:pt x="0" y="71350"/>
                  </a:lnTo>
                  <a:lnTo>
                    <a:pt x="2663" y="93712"/>
                  </a:lnTo>
                  <a:lnTo>
                    <a:pt x="7350" y="102249"/>
                  </a:lnTo>
                  <a:lnTo>
                    <a:pt x="21917" y="114854"/>
                  </a:lnTo>
                  <a:lnTo>
                    <a:pt x="43210" y="118117"/>
                  </a:lnTo>
                  <a:lnTo>
                    <a:pt x="65931" y="114497"/>
                  </a:lnTo>
                  <a:lnTo>
                    <a:pt x="83828" y="105090"/>
                  </a:lnTo>
                  <a:lnTo>
                    <a:pt x="96462" y="89990"/>
                  </a:lnTo>
                  <a:lnTo>
                    <a:pt x="104807" y="70411"/>
                  </a:lnTo>
                  <a:lnTo>
                    <a:pt x="108515" y="46112"/>
                  </a:lnTo>
                  <a:lnTo>
                    <a:pt x="103924" y="2595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032621" y="3316476"/>
              <a:ext cx="197537" cy="157883"/>
            </a:xfrm>
            <a:custGeom>
              <a:avLst/>
              <a:gdLst/>
              <a:ahLst/>
              <a:cxnLst/>
              <a:rect l="0" t="0" r="0" b="0"/>
              <a:pathLst>
                <a:path w="197537" h="157883">
                  <a:moveTo>
                    <a:pt x="0" y="31586"/>
                  </a:moveTo>
                  <a:lnTo>
                    <a:pt x="5590" y="93679"/>
                  </a:lnTo>
                  <a:lnTo>
                    <a:pt x="14655" y="126023"/>
                  </a:lnTo>
                  <a:lnTo>
                    <a:pt x="20298" y="134318"/>
                  </a:lnTo>
                  <a:lnTo>
                    <a:pt x="35928" y="146655"/>
                  </a:lnTo>
                  <a:lnTo>
                    <a:pt x="43839" y="148073"/>
                  </a:lnTo>
                  <a:lnTo>
                    <a:pt x="51453" y="146678"/>
                  </a:lnTo>
                  <a:lnTo>
                    <a:pt x="58868" y="143409"/>
                  </a:lnTo>
                  <a:lnTo>
                    <a:pt x="70228" y="130418"/>
                  </a:lnTo>
                  <a:lnTo>
                    <a:pt x="78006" y="111776"/>
                  </a:lnTo>
                  <a:lnTo>
                    <a:pt x="81463" y="87893"/>
                  </a:lnTo>
                  <a:lnTo>
                    <a:pt x="84725" y="84332"/>
                  </a:lnTo>
                  <a:lnTo>
                    <a:pt x="89238" y="86637"/>
                  </a:lnTo>
                  <a:lnTo>
                    <a:pt x="99323" y="101676"/>
                  </a:lnTo>
                  <a:lnTo>
                    <a:pt x="118449" y="143220"/>
                  </a:lnTo>
                  <a:lnTo>
                    <a:pt x="124590" y="151632"/>
                  </a:lnTo>
                  <a:lnTo>
                    <a:pt x="133363" y="156070"/>
                  </a:lnTo>
                  <a:lnTo>
                    <a:pt x="155589" y="157882"/>
                  </a:lnTo>
                  <a:lnTo>
                    <a:pt x="164557" y="154388"/>
                  </a:lnTo>
                  <a:lnTo>
                    <a:pt x="177642" y="141147"/>
                  </a:lnTo>
                  <a:lnTo>
                    <a:pt x="191585" y="113961"/>
                  </a:lnTo>
                  <a:lnTo>
                    <a:pt x="197536" y="78090"/>
                  </a:lnTo>
                  <a:lnTo>
                    <a:pt x="191379" y="19542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295834" y="3352570"/>
              <a:ext cx="105498" cy="132005"/>
            </a:xfrm>
            <a:custGeom>
              <a:avLst/>
              <a:gdLst/>
              <a:ahLst/>
              <a:cxnLst/>
              <a:rect l="0" t="0" r="0" b="0"/>
              <a:pathLst>
                <a:path w="105498" h="132005">
                  <a:moveTo>
                    <a:pt x="0" y="58663"/>
                  </a:moveTo>
                  <a:lnTo>
                    <a:pt x="43962" y="73317"/>
                  </a:lnTo>
                  <a:lnTo>
                    <a:pt x="63993" y="73754"/>
                  </a:lnTo>
                  <a:lnTo>
                    <a:pt x="83423" y="68880"/>
                  </a:lnTo>
                  <a:lnTo>
                    <a:pt x="99858" y="58914"/>
                  </a:lnTo>
                  <a:lnTo>
                    <a:pt x="104007" y="51811"/>
                  </a:lnTo>
                  <a:lnTo>
                    <a:pt x="105497" y="34561"/>
                  </a:lnTo>
                  <a:lnTo>
                    <a:pt x="99140" y="18315"/>
                  </a:lnTo>
                  <a:lnTo>
                    <a:pt x="94169" y="10707"/>
                  </a:lnTo>
                  <a:lnTo>
                    <a:pt x="86176" y="5635"/>
                  </a:lnTo>
                  <a:lnTo>
                    <a:pt x="64817" y="0"/>
                  </a:lnTo>
                  <a:lnTo>
                    <a:pt x="32073" y="2417"/>
                  </a:lnTo>
                  <a:lnTo>
                    <a:pt x="23721" y="7128"/>
                  </a:lnTo>
                  <a:lnTo>
                    <a:pt x="11323" y="21720"/>
                  </a:lnTo>
                  <a:lnTo>
                    <a:pt x="5032" y="43024"/>
                  </a:lnTo>
                  <a:lnTo>
                    <a:pt x="3406" y="68090"/>
                  </a:lnTo>
                  <a:lnTo>
                    <a:pt x="6583" y="94828"/>
                  </a:lnTo>
                  <a:lnTo>
                    <a:pt x="18134" y="116070"/>
                  </a:lnTo>
                  <a:lnTo>
                    <a:pt x="26127" y="125011"/>
                  </a:lnTo>
                  <a:lnTo>
                    <a:pt x="34965" y="129801"/>
                  </a:lnTo>
                  <a:lnTo>
                    <a:pt x="54144" y="132004"/>
                  </a:lnTo>
                  <a:lnTo>
                    <a:pt x="71247" y="125964"/>
                  </a:lnTo>
                  <a:lnTo>
                    <a:pt x="94756" y="11130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432704" y="3316476"/>
              <a:ext cx="136872" cy="171162"/>
            </a:xfrm>
            <a:custGeom>
              <a:avLst/>
              <a:gdLst/>
              <a:ahLst/>
              <a:cxnLst/>
              <a:rect l="0" t="0" r="0" b="0"/>
              <a:pathLst>
                <a:path w="136872" h="171162">
                  <a:moveTo>
                    <a:pt x="0" y="94757"/>
                  </a:moveTo>
                  <a:lnTo>
                    <a:pt x="17959" y="148632"/>
                  </a:lnTo>
                  <a:lnTo>
                    <a:pt x="24750" y="169004"/>
                  </a:lnTo>
                  <a:lnTo>
                    <a:pt x="27028" y="171161"/>
                  </a:lnTo>
                  <a:lnTo>
                    <a:pt x="28547" y="167920"/>
                  </a:lnTo>
                  <a:lnTo>
                    <a:pt x="29066" y="153010"/>
                  </a:lnTo>
                  <a:lnTo>
                    <a:pt x="16754" y="99049"/>
                  </a:lnTo>
                  <a:lnTo>
                    <a:pt x="17962" y="58854"/>
                  </a:lnTo>
                  <a:lnTo>
                    <a:pt x="29040" y="37466"/>
                  </a:lnTo>
                  <a:lnTo>
                    <a:pt x="36908" y="28487"/>
                  </a:lnTo>
                  <a:lnTo>
                    <a:pt x="58128" y="15391"/>
                  </a:lnTo>
                  <a:lnTo>
                    <a:pt x="83156" y="6840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3442818" y="3932878"/>
            <a:ext cx="2642654" cy="899703"/>
            <a:chOff x="3442818" y="3932878"/>
            <a:chExt cx="2642654" cy="899703"/>
          </a:xfrm>
        </p:grpSpPr>
        <p:sp>
          <p:nvSpPr>
            <p:cNvPr id="127" name="Freeform 126"/>
            <p:cNvSpPr/>
            <p:nvPr/>
          </p:nvSpPr>
          <p:spPr>
            <a:xfrm>
              <a:off x="3442818" y="4169285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78336" y="8333"/>
                  </a:lnTo>
                  <a:lnTo>
                    <a:pt x="17942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674445" y="3958715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0" y="0"/>
                  </a:moveTo>
                  <a:lnTo>
                    <a:pt x="3120" y="59358"/>
                  </a:lnTo>
                  <a:lnTo>
                    <a:pt x="9065" y="110121"/>
                  </a:lnTo>
                  <a:lnTo>
                    <a:pt x="10095" y="168069"/>
                  </a:lnTo>
                  <a:lnTo>
                    <a:pt x="15989" y="220333"/>
                  </a:lnTo>
                  <a:lnTo>
                    <a:pt x="20056" y="282255"/>
                  </a:lnTo>
                  <a:lnTo>
                    <a:pt x="20760" y="338265"/>
                  </a:lnTo>
                  <a:lnTo>
                    <a:pt x="24118" y="397707"/>
                  </a:lnTo>
                  <a:lnTo>
                    <a:pt x="31586" y="4211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826783" y="3969243"/>
              <a:ext cx="47705" cy="410613"/>
            </a:xfrm>
            <a:custGeom>
              <a:avLst/>
              <a:gdLst/>
              <a:ahLst/>
              <a:cxnLst/>
              <a:rect l="0" t="0" r="0" b="0"/>
              <a:pathLst>
                <a:path w="47705" h="410613">
                  <a:moveTo>
                    <a:pt x="5590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3465" y="107998"/>
                  </a:lnTo>
                  <a:lnTo>
                    <a:pt x="23005" y="168597"/>
                  </a:lnTo>
                  <a:lnTo>
                    <a:pt x="31757" y="230028"/>
                  </a:lnTo>
                  <a:lnTo>
                    <a:pt x="39581" y="292392"/>
                  </a:lnTo>
                  <a:lnTo>
                    <a:pt x="46099" y="347615"/>
                  </a:lnTo>
                  <a:lnTo>
                    <a:pt x="47704" y="4106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695502" y="4242984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104707" y="3120"/>
                  </a:lnTo>
                  <a:lnTo>
                    <a:pt x="52567" y="1912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927129" y="4242984"/>
              <a:ext cx="73701" cy="115815"/>
            </a:xfrm>
            <a:custGeom>
              <a:avLst/>
              <a:gdLst/>
              <a:ahLst/>
              <a:cxnLst/>
              <a:rect l="0" t="0" r="0" b="0"/>
              <a:pathLst>
                <a:path w="73701" h="115815">
                  <a:moveTo>
                    <a:pt x="0" y="0"/>
                  </a:moveTo>
                  <a:lnTo>
                    <a:pt x="20244" y="43963"/>
                  </a:lnTo>
                  <a:lnTo>
                    <a:pt x="67566" y="101964"/>
                  </a:lnTo>
                  <a:lnTo>
                    <a:pt x="73700" y="1158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916601" y="4169285"/>
              <a:ext cx="178985" cy="515897"/>
            </a:xfrm>
            <a:custGeom>
              <a:avLst/>
              <a:gdLst/>
              <a:ahLst/>
              <a:cxnLst/>
              <a:rect l="0" t="0" r="0" b="0"/>
              <a:pathLst>
                <a:path w="178985" h="515897">
                  <a:moveTo>
                    <a:pt x="178984" y="0"/>
                  </a:moveTo>
                  <a:lnTo>
                    <a:pt x="167806" y="11178"/>
                  </a:lnTo>
                  <a:lnTo>
                    <a:pt x="144656" y="68687"/>
                  </a:lnTo>
                  <a:lnTo>
                    <a:pt x="124370" y="123272"/>
                  </a:lnTo>
                  <a:lnTo>
                    <a:pt x="109098" y="175085"/>
                  </a:lnTo>
                  <a:lnTo>
                    <a:pt x="91287" y="236703"/>
                  </a:lnTo>
                  <a:lnTo>
                    <a:pt x="65371" y="297199"/>
                  </a:lnTo>
                  <a:lnTo>
                    <a:pt x="49568" y="351424"/>
                  </a:lnTo>
                  <a:lnTo>
                    <a:pt x="31642" y="409749"/>
                  </a:lnTo>
                  <a:lnTo>
                    <a:pt x="17558" y="463733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108198" y="3932878"/>
              <a:ext cx="144828" cy="467874"/>
            </a:xfrm>
            <a:custGeom>
              <a:avLst/>
              <a:gdLst/>
              <a:ahLst/>
              <a:cxnLst/>
              <a:rect l="0" t="0" r="0" b="0"/>
              <a:pathLst>
                <a:path w="144828" h="467874">
                  <a:moveTo>
                    <a:pt x="103201" y="299577"/>
                  </a:moveTo>
                  <a:lnTo>
                    <a:pt x="85220" y="283937"/>
                  </a:lnTo>
                  <a:lnTo>
                    <a:pt x="68303" y="275858"/>
                  </a:lnTo>
                  <a:lnTo>
                    <a:pt x="58879" y="275576"/>
                  </a:lnTo>
                  <a:lnTo>
                    <a:pt x="39048" y="281501"/>
                  </a:lnTo>
                  <a:lnTo>
                    <a:pt x="21656" y="295053"/>
                  </a:lnTo>
                  <a:lnTo>
                    <a:pt x="13743" y="303580"/>
                  </a:lnTo>
                  <a:lnTo>
                    <a:pt x="4950" y="328653"/>
                  </a:lnTo>
                  <a:lnTo>
                    <a:pt x="0" y="375653"/>
                  </a:lnTo>
                  <a:lnTo>
                    <a:pt x="3916" y="432758"/>
                  </a:lnTo>
                  <a:lnTo>
                    <a:pt x="12671" y="452745"/>
                  </a:lnTo>
                  <a:lnTo>
                    <a:pt x="18281" y="461351"/>
                  </a:lnTo>
                  <a:lnTo>
                    <a:pt x="25531" y="465918"/>
                  </a:lnTo>
                  <a:lnTo>
                    <a:pt x="42944" y="467873"/>
                  </a:lnTo>
                  <a:lnTo>
                    <a:pt x="50162" y="464417"/>
                  </a:lnTo>
                  <a:lnTo>
                    <a:pt x="61300" y="451219"/>
                  </a:lnTo>
                  <a:lnTo>
                    <a:pt x="90043" y="395701"/>
                  </a:lnTo>
                  <a:lnTo>
                    <a:pt x="106191" y="341312"/>
                  </a:lnTo>
                  <a:lnTo>
                    <a:pt x="120645" y="289884"/>
                  </a:lnTo>
                  <a:lnTo>
                    <a:pt x="131647" y="232759"/>
                  </a:lnTo>
                  <a:lnTo>
                    <a:pt x="139755" y="176675"/>
                  </a:lnTo>
                  <a:lnTo>
                    <a:pt x="143668" y="125902"/>
                  </a:lnTo>
                  <a:lnTo>
                    <a:pt x="144827" y="71993"/>
                  </a:lnTo>
                  <a:lnTo>
                    <a:pt x="139581" y="30154"/>
                  </a:lnTo>
                  <a:lnTo>
                    <a:pt x="130678" y="9818"/>
                  </a:lnTo>
                  <a:lnTo>
                    <a:pt x="125028" y="1120"/>
                  </a:lnTo>
                  <a:lnTo>
                    <a:pt x="120092" y="0"/>
                  </a:lnTo>
                  <a:lnTo>
                    <a:pt x="115632" y="3933"/>
                  </a:lnTo>
                  <a:lnTo>
                    <a:pt x="107556" y="21951"/>
                  </a:lnTo>
                  <a:lnTo>
                    <a:pt x="95959" y="84298"/>
                  </a:lnTo>
                  <a:lnTo>
                    <a:pt x="87733" y="147089"/>
                  </a:lnTo>
                  <a:lnTo>
                    <a:pt x="89314" y="201693"/>
                  </a:lnTo>
                  <a:lnTo>
                    <a:pt x="87026" y="254419"/>
                  </a:lnTo>
                  <a:lnTo>
                    <a:pt x="91557" y="315744"/>
                  </a:lnTo>
                  <a:lnTo>
                    <a:pt x="97931" y="369359"/>
                  </a:lnTo>
                  <a:lnTo>
                    <a:pt x="110840" y="431426"/>
                  </a:lnTo>
                  <a:lnTo>
                    <a:pt x="113729" y="45750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274570" y="4158756"/>
              <a:ext cx="84229" cy="222734"/>
            </a:xfrm>
            <a:custGeom>
              <a:avLst/>
              <a:gdLst/>
              <a:ahLst/>
              <a:cxnLst/>
              <a:rect l="0" t="0" r="0" b="0"/>
              <a:pathLst>
                <a:path w="84229" h="222734">
                  <a:moveTo>
                    <a:pt x="0" y="115814"/>
                  </a:moveTo>
                  <a:lnTo>
                    <a:pt x="11452" y="164745"/>
                  </a:lnTo>
                  <a:lnTo>
                    <a:pt x="24450" y="206351"/>
                  </a:lnTo>
                  <a:lnTo>
                    <a:pt x="33093" y="222733"/>
                  </a:lnTo>
                  <a:lnTo>
                    <a:pt x="33760" y="222188"/>
                  </a:lnTo>
                  <a:lnTo>
                    <a:pt x="33036" y="218315"/>
                  </a:lnTo>
                  <a:lnTo>
                    <a:pt x="7993" y="156109"/>
                  </a:lnTo>
                  <a:lnTo>
                    <a:pt x="2749" y="99770"/>
                  </a:lnTo>
                  <a:lnTo>
                    <a:pt x="10043" y="64657"/>
                  </a:lnTo>
                  <a:lnTo>
                    <a:pt x="20451" y="42774"/>
                  </a:lnTo>
                  <a:lnTo>
                    <a:pt x="35995" y="27590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373368" y="4242984"/>
              <a:ext cx="139283" cy="153050"/>
            </a:xfrm>
            <a:custGeom>
              <a:avLst/>
              <a:gdLst/>
              <a:ahLst/>
              <a:cxnLst/>
              <a:rect l="0" t="0" r="0" b="0"/>
              <a:pathLst>
                <a:path w="139283" h="153050">
                  <a:moveTo>
                    <a:pt x="80186" y="10529"/>
                  </a:moveTo>
                  <a:lnTo>
                    <a:pt x="57829" y="10529"/>
                  </a:lnTo>
                  <a:lnTo>
                    <a:pt x="40614" y="16768"/>
                  </a:lnTo>
                  <a:lnTo>
                    <a:pt x="25164" y="28509"/>
                  </a:lnTo>
                  <a:lnTo>
                    <a:pt x="10498" y="45426"/>
                  </a:lnTo>
                  <a:lnTo>
                    <a:pt x="2421" y="67762"/>
                  </a:lnTo>
                  <a:lnTo>
                    <a:pt x="0" y="92118"/>
                  </a:lnTo>
                  <a:lnTo>
                    <a:pt x="2824" y="114641"/>
                  </a:lnTo>
                  <a:lnTo>
                    <a:pt x="11098" y="133230"/>
                  </a:lnTo>
                  <a:lnTo>
                    <a:pt x="16580" y="141463"/>
                  </a:lnTo>
                  <a:lnTo>
                    <a:pt x="24914" y="146951"/>
                  </a:lnTo>
                  <a:lnTo>
                    <a:pt x="46652" y="153049"/>
                  </a:lnTo>
                  <a:lnTo>
                    <a:pt x="79609" y="150893"/>
                  </a:lnTo>
                  <a:lnTo>
                    <a:pt x="97867" y="139593"/>
                  </a:lnTo>
                  <a:lnTo>
                    <a:pt x="128652" y="103743"/>
                  </a:lnTo>
                  <a:lnTo>
                    <a:pt x="136822" y="80423"/>
                  </a:lnTo>
                  <a:lnTo>
                    <a:pt x="139282" y="55631"/>
                  </a:lnTo>
                  <a:lnTo>
                    <a:pt x="136477" y="32914"/>
                  </a:lnTo>
                  <a:lnTo>
                    <a:pt x="131751" y="24283"/>
                  </a:lnTo>
                  <a:lnTo>
                    <a:pt x="117142" y="11572"/>
                  </a:lnTo>
                  <a:lnTo>
                    <a:pt x="98950" y="5143"/>
                  </a:lnTo>
                  <a:lnTo>
                    <a:pt x="6965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561311" y="4225108"/>
              <a:ext cx="144928" cy="193460"/>
            </a:xfrm>
            <a:custGeom>
              <a:avLst/>
              <a:gdLst/>
              <a:ahLst/>
              <a:cxnLst/>
              <a:rect l="0" t="0" r="0" b="0"/>
              <a:pathLst>
                <a:path w="144928" h="193460">
                  <a:moveTo>
                    <a:pt x="18585" y="59990"/>
                  </a:moveTo>
                  <a:lnTo>
                    <a:pt x="35352" y="71168"/>
                  </a:lnTo>
                  <a:lnTo>
                    <a:pt x="68137" y="78120"/>
                  </a:lnTo>
                  <a:lnTo>
                    <a:pt x="101897" y="74591"/>
                  </a:lnTo>
                  <a:lnTo>
                    <a:pt x="120343" y="62970"/>
                  </a:lnTo>
                  <a:lnTo>
                    <a:pt x="128538" y="54957"/>
                  </a:lnTo>
                  <a:lnTo>
                    <a:pt x="131661" y="46106"/>
                  </a:lnTo>
                  <a:lnTo>
                    <a:pt x="128893" y="26913"/>
                  </a:lnTo>
                  <a:lnTo>
                    <a:pt x="123709" y="19222"/>
                  </a:lnTo>
                  <a:lnTo>
                    <a:pt x="108591" y="7556"/>
                  </a:lnTo>
                  <a:lnTo>
                    <a:pt x="74759" y="0"/>
                  </a:lnTo>
                  <a:lnTo>
                    <a:pt x="51740" y="4472"/>
                  </a:lnTo>
                  <a:lnTo>
                    <a:pt x="40689" y="8940"/>
                  </a:lnTo>
                  <a:lnTo>
                    <a:pt x="25289" y="23263"/>
                  </a:lnTo>
                  <a:lnTo>
                    <a:pt x="5871" y="61054"/>
                  </a:lnTo>
                  <a:lnTo>
                    <a:pt x="0" y="97480"/>
                  </a:lnTo>
                  <a:lnTo>
                    <a:pt x="3850" y="132319"/>
                  </a:lnTo>
                  <a:lnTo>
                    <a:pt x="17988" y="164869"/>
                  </a:lnTo>
                  <a:lnTo>
                    <a:pt x="33528" y="179913"/>
                  </a:lnTo>
                  <a:lnTo>
                    <a:pt x="53302" y="189328"/>
                  </a:lnTo>
                  <a:lnTo>
                    <a:pt x="89573" y="193459"/>
                  </a:lnTo>
                  <a:lnTo>
                    <a:pt x="120727" y="187794"/>
                  </a:lnTo>
                  <a:lnTo>
                    <a:pt x="144927" y="17580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748352" y="4011357"/>
              <a:ext cx="21058" cy="431670"/>
            </a:xfrm>
            <a:custGeom>
              <a:avLst/>
              <a:gdLst/>
              <a:ahLst/>
              <a:cxnLst/>
              <a:rect l="0" t="0" r="0" b="0"/>
              <a:pathLst>
                <a:path w="21058" h="431670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5589" y="171186"/>
                  </a:lnTo>
                  <a:lnTo>
                    <a:pt x="9065" y="230617"/>
                  </a:lnTo>
                  <a:lnTo>
                    <a:pt x="15684" y="283320"/>
                  </a:lnTo>
                  <a:lnTo>
                    <a:pt x="19465" y="334161"/>
                  </a:lnTo>
                  <a:lnTo>
                    <a:pt x="20742" y="392997"/>
                  </a:lnTo>
                  <a:lnTo>
                    <a:pt x="21057" y="4316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803287" y="4190121"/>
              <a:ext cx="145108" cy="216497"/>
            </a:xfrm>
            <a:custGeom>
              <a:avLst/>
              <a:gdLst/>
              <a:ahLst/>
              <a:cxnLst/>
              <a:rect l="0" t="0" r="0" b="0"/>
              <a:pathLst>
                <a:path w="145108" h="216497">
                  <a:moveTo>
                    <a:pt x="18765" y="137091"/>
                  </a:moveTo>
                  <a:lnTo>
                    <a:pt x="77328" y="87593"/>
                  </a:lnTo>
                  <a:lnTo>
                    <a:pt x="93568" y="61204"/>
                  </a:lnTo>
                  <a:lnTo>
                    <a:pt x="95684" y="41362"/>
                  </a:lnTo>
                  <a:lnTo>
                    <a:pt x="91556" y="22015"/>
                  </a:lnTo>
                  <a:lnTo>
                    <a:pt x="81922" y="5618"/>
                  </a:lnTo>
                  <a:lnTo>
                    <a:pt x="74907" y="1479"/>
                  </a:lnTo>
                  <a:lnTo>
                    <a:pt x="57755" y="0"/>
                  </a:lnTo>
                  <a:lnTo>
                    <a:pt x="41553" y="6362"/>
                  </a:lnTo>
                  <a:lnTo>
                    <a:pt x="33957" y="11334"/>
                  </a:lnTo>
                  <a:lnTo>
                    <a:pt x="22397" y="26217"/>
                  </a:lnTo>
                  <a:lnTo>
                    <a:pt x="5444" y="69956"/>
                  </a:lnTo>
                  <a:lnTo>
                    <a:pt x="0" y="109920"/>
                  </a:lnTo>
                  <a:lnTo>
                    <a:pt x="6565" y="156940"/>
                  </a:lnTo>
                  <a:lnTo>
                    <a:pt x="16970" y="188206"/>
                  </a:lnTo>
                  <a:lnTo>
                    <a:pt x="28106" y="205042"/>
                  </a:lnTo>
                  <a:lnTo>
                    <a:pt x="36690" y="210468"/>
                  </a:lnTo>
                  <a:lnTo>
                    <a:pt x="58707" y="216496"/>
                  </a:lnTo>
                  <a:lnTo>
                    <a:pt x="91821" y="214301"/>
                  </a:lnTo>
                  <a:lnTo>
                    <a:pt x="110116" y="206112"/>
                  </a:lnTo>
                  <a:lnTo>
                    <a:pt x="130450" y="194586"/>
                  </a:lnTo>
                  <a:lnTo>
                    <a:pt x="145107" y="18973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961752" y="4226866"/>
              <a:ext cx="123513" cy="195500"/>
            </a:xfrm>
            <a:custGeom>
              <a:avLst/>
              <a:gdLst/>
              <a:ahLst/>
              <a:cxnLst/>
              <a:rect l="0" t="0" r="0" b="0"/>
              <a:pathLst>
                <a:path w="123513" h="195500">
                  <a:moveTo>
                    <a:pt x="91927" y="5589"/>
                  </a:moveTo>
                  <a:lnTo>
                    <a:pt x="75159" y="0"/>
                  </a:lnTo>
                  <a:lnTo>
                    <a:pt x="57568" y="376"/>
                  </a:lnTo>
                  <a:lnTo>
                    <a:pt x="47964" y="2114"/>
                  </a:lnTo>
                  <a:lnTo>
                    <a:pt x="31054" y="13403"/>
                  </a:lnTo>
                  <a:lnTo>
                    <a:pt x="16909" y="30119"/>
                  </a:lnTo>
                  <a:lnTo>
                    <a:pt x="6723" y="49247"/>
                  </a:lnTo>
                  <a:lnTo>
                    <a:pt x="0" y="90925"/>
                  </a:lnTo>
                  <a:lnTo>
                    <a:pt x="3598" y="134729"/>
                  </a:lnTo>
                  <a:lnTo>
                    <a:pt x="12115" y="156961"/>
                  </a:lnTo>
                  <a:lnTo>
                    <a:pt x="24869" y="174641"/>
                  </a:lnTo>
                  <a:lnTo>
                    <a:pt x="42236" y="190298"/>
                  </a:lnTo>
                  <a:lnTo>
                    <a:pt x="51781" y="194239"/>
                  </a:lnTo>
                  <a:lnTo>
                    <a:pt x="71745" y="195499"/>
                  </a:lnTo>
                  <a:lnTo>
                    <a:pt x="123512" y="18457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153374" y="4053471"/>
              <a:ext cx="47704" cy="368499"/>
            </a:xfrm>
            <a:custGeom>
              <a:avLst/>
              <a:gdLst/>
              <a:ahLst/>
              <a:cxnLst/>
              <a:rect l="0" t="0" r="0" b="0"/>
              <a:pathLst>
                <a:path w="47704" h="368499">
                  <a:moveTo>
                    <a:pt x="5589" y="0"/>
                  </a:moveTo>
                  <a:lnTo>
                    <a:pt x="0" y="16768"/>
                  </a:lnTo>
                  <a:lnTo>
                    <a:pt x="4442" y="70686"/>
                  </a:lnTo>
                  <a:lnTo>
                    <a:pt x="12138" y="119340"/>
                  </a:lnTo>
                  <a:lnTo>
                    <a:pt x="16109" y="167421"/>
                  </a:lnTo>
                  <a:lnTo>
                    <a:pt x="24174" y="230801"/>
                  </a:lnTo>
                  <a:lnTo>
                    <a:pt x="32803" y="292214"/>
                  </a:lnTo>
                  <a:lnTo>
                    <a:pt x="39431" y="346713"/>
                  </a:lnTo>
                  <a:lnTo>
                    <a:pt x="47703" y="3684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064207" y="4158756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31586"/>
                  </a:moveTo>
                  <a:lnTo>
                    <a:pt x="140900" y="15944"/>
                  </a:lnTo>
                  <a:lnTo>
                    <a:pt x="84677" y="3496"/>
                  </a:lnTo>
                  <a:lnTo>
                    <a:pt x="28165" y="69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285306" y="4221927"/>
              <a:ext cx="63172" cy="172621"/>
            </a:xfrm>
            <a:custGeom>
              <a:avLst/>
              <a:gdLst/>
              <a:ahLst/>
              <a:cxnLst/>
              <a:rect l="0" t="0" r="0" b="0"/>
              <a:pathLst>
                <a:path w="63172" h="172621">
                  <a:moveTo>
                    <a:pt x="0" y="105285"/>
                  </a:moveTo>
                  <a:lnTo>
                    <a:pt x="15640" y="123266"/>
                  </a:lnTo>
                  <a:lnTo>
                    <a:pt x="40432" y="169437"/>
                  </a:lnTo>
                  <a:lnTo>
                    <a:pt x="43332" y="172620"/>
                  </a:lnTo>
                  <a:lnTo>
                    <a:pt x="44096" y="171232"/>
                  </a:lnTo>
                  <a:lnTo>
                    <a:pt x="36916" y="143788"/>
                  </a:lnTo>
                  <a:lnTo>
                    <a:pt x="8334" y="83911"/>
                  </a:lnTo>
                  <a:lnTo>
                    <a:pt x="2469" y="46960"/>
                  </a:lnTo>
                  <a:lnTo>
                    <a:pt x="7336" y="26330"/>
                  </a:lnTo>
                  <a:lnTo>
                    <a:pt x="11910" y="17554"/>
                  </a:lnTo>
                  <a:lnTo>
                    <a:pt x="19638" y="11702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443233" y="4274570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3119" y="42691"/>
                  </a:lnTo>
                  <a:lnTo>
                    <a:pt x="10722" y="102068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443233" y="4137699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535892" y="4281836"/>
              <a:ext cx="107383" cy="183490"/>
            </a:xfrm>
            <a:custGeom>
              <a:avLst/>
              <a:gdLst/>
              <a:ahLst/>
              <a:cxnLst/>
              <a:rect l="0" t="0" r="0" b="0"/>
              <a:pathLst>
                <a:path w="107383" h="183490">
                  <a:moveTo>
                    <a:pt x="96854" y="34848"/>
                  </a:moveTo>
                  <a:lnTo>
                    <a:pt x="91265" y="18080"/>
                  </a:lnTo>
                  <a:lnTo>
                    <a:pt x="79162" y="6728"/>
                  </a:lnTo>
                  <a:lnTo>
                    <a:pt x="71021" y="2063"/>
                  </a:lnTo>
                  <a:lnTo>
                    <a:pt x="52618" y="0"/>
                  </a:lnTo>
                  <a:lnTo>
                    <a:pt x="33909" y="4152"/>
                  </a:lnTo>
                  <a:lnTo>
                    <a:pt x="17796" y="13796"/>
                  </a:lnTo>
                  <a:lnTo>
                    <a:pt x="5955" y="32120"/>
                  </a:lnTo>
                  <a:lnTo>
                    <a:pt x="1159" y="43558"/>
                  </a:lnTo>
                  <a:lnTo>
                    <a:pt x="0" y="87601"/>
                  </a:lnTo>
                  <a:lnTo>
                    <a:pt x="11258" y="144141"/>
                  </a:lnTo>
                  <a:lnTo>
                    <a:pt x="22157" y="163751"/>
                  </a:lnTo>
                  <a:lnTo>
                    <a:pt x="37919" y="177146"/>
                  </a:lnTo>
                  <a:lnTo>
                    <a:pt x="47035" y="182356"/>
                  </a:lnTo>
                  <a:lnTo>
                    <a:pt x="56623" y="183489"/>
                  </a:lnTo>
                  <a:lnTo>
                    <a:pt x="76634" y="178509"/>
                  </a:lnTo>
                  <a:lnTo>
                    <a:pt x="107382" y="16119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716974" y="4327212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3119" y="48931"/>
                  </a:lnTo>
                  <a:lnTo>
                    <a:pt x="16788" y="110429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706445" y="414822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832787" y="4021886"/>
              <a:ext cx="52644" cy="421141"/>
            </a:xfrm>
            <a:custGeom>
              <a:avLst/>
              <a:gdLst/>
              <a:ahLst/>
              <a:cxnLst/>
              <a:rect l="0" t="0" r="0" b="0"/>
              <a:pathLst>
                <a:path w="52644" h="421141">
                  <a:moveTo>
                    <a:pt x="0" y="0"/>
                  </a:moveTo>
                  <a:lnTo>
                    <a:pt x="3119" y="48930"/>
                  </a:lnTo>
                  <a:lnTo>
                    <a:pt x="14654" y="108061"/>
                  </a:lnTo>
                  <a:lnTo>
                    <a:pt x="20963" y="164801"/>
                  </a:lnTo>
                  <a:lnTo>
                    <a:pt x="29141" y="221070"/>
                  </a:lnTo>
                  <a:lnTo>
                    <a:pt x="33981" y="269443"/>
                  </a:lnTo>
                  <a:lnTo>
                    <a:pt x="39704" y="325109"/>
                  </a:lnTo>
                  <a:lnTo>
                    <a:pt x="47228" y="385143"/>
                  </a:lnTo>
                  <a:lnTo>
                    <a:pt x="52643" y="4211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748559" y="4221927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35638" y="17959"/>
                  </a:lnTo>
                  <a:lnTo>
                    <a:pt x="72887" y="35149"/>
                  </a:lnTo>
                  <a:lnTo>
                    <a:pt x="12834" y="4119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948601" y="4316684"/>
              <a:ext cx="42115" cy="52643"/>
            </a:xfrm>
            <a:custGeom>
              <a:avLst/>
              <a:gdLst/>
              <a:ahLst/>
              <a:cxnLst/>
              <a:rect l="0" t="0" r="0" b="0"/>
              <a:pathLst>
                <a:path w="42115" h="52643">
                  <a:moveTo>
                    <a:pt x="0" y="0"/>
                  </a:moveTo>
                  <a:lnTo>
                    <a:pt x="42114" y="526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895958" y="4211399"/>
              <a:ext cx="189514" cy="621182"/>
            </a:xfrm>
            <a:custGeom>
              <a:avLst/>
              <a:gdLst/>
              <a:ahLst/>
              <a:cxnLst/>
              <a:rect l="0" t="0" r="0" b="0"/>
              <a:pathLst>
                <a:path w="189514" h="621182">
                  <a:moveTo>
                    <a:pt x="189513" y="0"/>
                  </a:moveTo>
                  <a:lnTo>
                    <a:pt x="181179" y="60383"/>
                  </a:lnTo>
                  <a:lnTo>
                    <a:pt x="176516" y="111868"/>
                  </a:lnTo>
                  <a:lnTo>
                    <a:pt x="167724" y="159878"/>
                  </a:lnTo>
                  <a:lnTo>
                    <a:pt x="157711" y="211148"/>
                  </a:lnTo>
                  <a:lnTo>
                    <a:pt x="147335" y="260264"/>
                  </a:lnTo>
                  <a:lnTo>
                    <a:pt x="133732" y="307572"/>
                  </a:lnTo>
                  <a:lnTo>
                    <a:pt x="114884" y="358634"/>
                  </a:lnTo>
                  <a:lnTo>
                    <a:pt x="94481" y="410808"/>
                  </a:lnTo>
                  <a:lnTo>
                    <a:pt x="73617" y="463312"/>
                  </a:lnTo>
                  <a:lnTo>
                    <a:pt x="52618" y="512794"/>
                  </a:lnTo>
                  <a:lnTo>
                    <a:pt x="24562" y="571435"/>
                  </a:lnTo>
                  <a:lnTo>
                    <a:pt x="0" y="62118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3634562" y="4474611"/>
            <a:ext cx="871636" cy="1019644"/>
            <a:chOff x="3634562" y="4474611"/>
            <a:chExt cx="871636" cy="1019644"/>
          </a:xfrm>
        </p:grpSpPr>
        <p:sp>
          <p:nvSpPr>
            <p:cNvPr id="153" name="Freeform 152"/>
            <p:cNvSpPr/>
            <p:nvPr/>
          </p:nvSpPr>
          <p:spPr>
            <a:xfrm>
              <a:off x="3642860" y="4474611"/>
              <a:ext cx="831752" cy="21058"/>
            </a:xfrm>
            <a:custGeom>
              <a:avLst/>
              <a:gdLst/>
              <a:ahLst/>
              <a:cxnLst/>
              <a:rect l="0" t="0" r="0" b="0"/>
              <a:pathLst>
                <a:path w="831752" h="21058">
                  <a:moveTo>
                    <a:pt x="831751" y="0"/>
                  </a:moveTo>
                  <a:lnTo>
                    <a:pt x="771368" y="0"/>
                  </a:lnTo>
                  <a:lnTo>
                    <a:pt x="716763" y="0"/>
                  </a:lnTo>
                  <a:lnTo>
                    <a:pt x="657301" y="0"/>
                  </a:lnTo>
                  <a:lnTo>
                    <a:pt x="611498" y="0"/>
                  </a:lnTo>
                  <a:lnTo>
                    <a:pt x="563845" y="0"/>
                  </a:lnTo>
                  <a:lnTo>
                    <a:pt x="515370" y="0"/>
                  </a:lnTo>
                  <a:lnTo>
                    <a:pt x="470039" y="0"/>
                  </a:lnTo>
                  <a:lnTo>
                    <a:pt x="418211" y="0"/>
                  </a:lnTo>
                  <a:lnTo>
                    <a:pt x="358777" y="0"/>
                  </a:lnTo>
                  <a:lnTo>
                    <a:pt x="301977" y="0"/>
                  </a:lnTo>
                  <a:lnTo>
                    <a:pt x="254161" y="0"/>
                  </a:lnTo>
                  <a:lnTo>
                    <a:pt x="194007" y="1170"/>
                  </a:lnTo>
                  <a:lnTo>
                    <a:pt x="137065" y="8333"/>
                  </a:lnTo>
                  <a:lnTo>
                    <a:pt x="80757" y="15684"/>
                  </a:lnTo>
                  <a:lnTo>
                    <a:pt x="22017" y="1999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3964661" y="4474611"/>
              <a:ext cx="162511" cy="517369"/>
            </a:xfrm>
            <a:custGeom>
              <a:avLst/>
              <a:gdLst/>
              <a:ahLst/>
              <a:cxnLst/>
              <a:rect l="0" t="0" r="0" b="0"/>
              <a:pathLst>
                <a:path w="162511" h="517369">
                  <a:moveTo>
                    <a:pt x="88810" y="0"/>
                  </a:moveTo>
                  <a:lnTo>
                    <a:pt x="88810" y="58617"/>
                  </a:lnTo>
                  <a:lnTo>
                    <a:pt x="96046" y="113961"/>
                  </a:lnTo>
                  <a:lnTo>
                    <a:pt x="98363" y="164138"/>
                  </a:lnTo>
                  <a:lnTo>
                    <a:pt x="97880" y="221769"/>
                  </a:lnTo>
                  <a:lnTo>
                    <a:pt x="92017" y="276409"/>
                  </a:lnTo>
                  <a:lnTo>
                    <a:pt x="89760" y="328474"/>
                  </a:lnTo>
                  <a:lnTo>
                    <a:pt x="88998" y="391701"/>
                  </a:lnTo>
                  <a:lnTo>
                    <a:pt x="88865" y="442833"/>
                  </a:lnTo>
                  <a:lnTo>
                    <a:pt x="88826" y="491909"/>
                  </a:lnTo>
                  <a:lnTo>
                    <a:pt x="88821" y="506924"/>
                  </a:lnTo>
                  <a:lnTo>
                    <a:pt x="85308" y="514594"/>
                  </a:lnTo>
                  <a:lnTo>
                    <a:pt x="79456" y="517368"/>
                  </a:lnTo>
                  <a:lnTo>
                    <a:pt x="72046" y="516877"/>
                  </a:lnTo>
                  <a:lnTo>
                    <a:pt x="65936" y="513041"/>
                  </a:lnTo>
                  <a:lnTo>
                    <a:pt x="44604" y="478548"/>
                  </a:lnTo>
                  <a:lnTo>
                    <a:pt x="23796" y="427021"/>
                  </a:lnTo>
                  <a:lnTo>
                    <a:pt x="4802" y="369272"/>
                  </a:lnTo>
                  <a:lnTo>
                    <a:pt x="0" y="355973"/>
                  </a:lnTo>
                  <a:lnTo>
                    <a:pt x="15664" y="411625"/>
                  </a:lnTo>
                  <a:lnTo>
                    <a:pt x="36216" y="473871"/>
                  </a:lnTo>
                  <a:lnTo>
                    <a:pt x="39710" y="484370"/>
                  </a:lnTo>
                  <a:lnTo>
                    <a:pt x="52949" y="499155"/>
                  </a:lnTo>
                  <a:lnTo>
                    <a:pt x="61394" y="504736"/>
                  </a:lnTo>
                  <a:lnTo>
                    <a:pt x="69363" y="506116"/>
                  </a:lnTo>
                  <a:lnTo>
                    <a:pt x="77015" y="504697"/>
                  </a:lnTo>
                  <a:lnTo>
                    <a:pt x="84456" y="501411"/>
                  </a:lnTo>
                  <a:lnTo>
                    <a:pt x="98963" y="485282"/>
                  </a:lnTo>
                  <a:lnTo>
                    <a:pt x="127148" y="431796"/>
                  </a:lnTo>
                  <a:lnTo>
                    <a:pt x="162510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3634562" y="5211606"/>
              <a:ext cx="249818" cy="282649"/>
            </a:xfrm>
            <a:custGeom>
              <a:avLst/>
              <a:gdLst/>
              <a:ahLst/>
              <a:cxnLst/>
              <a:rect l="0" t="0" r="0" b="0"/>
              <a:pathLst>
                <a:path w="249818" h="282649">
                  <a:moveTo>
                    <a:pt x="18826" y="31585"/>
                  </a:moveTo>
                  <a:lnTo>
                    <a:pt x="10493" y="80516"/>
                  </a:lnTo>
                  <a:lnTo>
                    <a:pt x="3142" y="139647"/>
                  </a:lnTo>
                  <a:lnTo>
                    <a:pt x="0" y="202453"/>
                  </a:lnTo>
                  <a:lnTo>
                    <a:pt x="3830" y="228019"/>
                  </a:lnTo>
                  <a:lnTo>
                    <a:pt x="8829" y="237411"/>
                  </a:lnTo>
                  <a:lnTo>
                    <a:pt x="23742" y="250965"/>
                  </a:lnTo>
                  <a:lnTo>
                    <a:pt x="31462" y="252708"/>
                  </a:lnTo>
                  <a:lnTo>
                    <a:pt x="38948" y="251530"/>
                  </a:lnTo>
                  <a:lnTo>
                    <a:pt x="46279" y="248405"/>
                  </a:lnTo>
                  <a:lnTo>
                    <a:pt x="67774" y="227240"/>
                  </a:lnTo>
                  <a:lnTo>
                    <a:pt x="87593" y="187476"/>
                  </a:lnTo>
                  <a:lnTo>
                    <a:pt x="95403" y="162481"/>
                  </a:lnTo>
                  <a:lnTo>
                    <a:pt x="97953" y="158624"/>
                  </a:lnTo>
                  <a:lnTo>
                    <a:pt x="99654" y="160731"/>
                  </a:lnTo>
                  <a:lnTo>
                    <a:pt x="114209" y="220073"/>
                  </a:lnTo>
                  <a:lnTo>
                    <a:pt x="122050" y="240530"/>
                  </a:lnTo>
                  <a:lnTo>
                    <a:pt x="152840" y="280083"/>
                  </a:lnTo>
                  <a:lnTo>
                    <a:pt x="160811" y="282648"/>
                  </a:lnTo>
                  <a:lnTo>
                    <a:pt x="179027" y="279260"/>
                  </a:lnTo>
                  <a:lnTo>
                    <a:pt x="203424" y="264198"/>
                  </a:lnTo>
                  <a:lnTo>
                    <a:pt x="215123" y="248442"/>
                  </a:lnTo>
                  <a:lnTo>
                    <a:pt x="235922" y="191077"/>
                  </a:lnTo>
                  <a:lnTo>
                    <a:pt x="247236" y="136486"/>
                  </a:lnTo>
                  <a:lnTo>
                    <a:pt x="249817" y="80643"/>
                  </a:lnTo>
                  <a:lnTo>
                    <a:pt x="242036" y="19877"/>
                  </a:lnTo>
                  <a:lnTo>
                    <a:pt x="23992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918631" y="5297100"/>
              <a:ext cx="166427" cy="189686"/>
            </a:xfrm>
            <a:custGeom>
              <a:avLst/>
              <a:gdLst/>
              <a:ahLst/>
              <a:cxnLst/>
              <a:rect l="0" t="0" r="0" b="0"/>
              <a:pathLst>
                <a:path w="166427" h="189686">
                  <a:moveTo>
                    <a:pt x="103255" y="93490"/>
                  </a:moveTo>
                  <a:lnTo>
                    <a:pt x="100136" y="50799"/>
                  </a:lnTo>
                  <a:lnTo>
                    <a:pt x="88601" y="9148"/>
                  </a:lnTo>
                  <a:lnTo>
                    <a:pt x="81787" y="3337"/>
                  </a:lnTo>
                  <a:lnTo>
                    <a:pt x="72565" y="633"/>
                  </a:lnTo>
                  <a:lnTo>
                    <a:pt x="61738" y="0"/>
                  </a:lnTo>
                  <a:lnTo>
                    <a:pt x="43469" y="5536"/>
                  </a:lnTo>
                  <a:lnTo>
                    <a:pt x="35321" y="10288"/>
                  </a:lnTo>
                  <a:lnTo>
                    <a:pt x="12676" y="39332"/>
                  </a:lnTo>
                  <a:lnTo>
                    <a:pt x="2327" y="83163"/>
                  </a:lnTo>
                  <a:lnTo>
                    <a:pt x="0" y="140800"/>
                  </a:lnTo>
                  <a:lnTo>
                    <a:pt x="3941" y="164820"/>
                  </a:lnTo>
                  <a:lnTo>
                    <a:pt x="8970" y="173799"/>
                  </a:lnTo>
                  <a:lnTo>
                    <a:pt x="23916" y="186895"/>
                  </a:lnTo>
                  <a:lnTo>
                    <a:pt x="32815" y="189685"/>
                  </a:lnTo>
                  <a:lnTo>
                    <a:pt x="52061" y="189666"/>
                  </a:lnTo>
                  <a:lnTo>
                    <a:pt x="59767" y="184513"/>
                  </a:lnTo>
                  <a:lnTo>
                    <a:pt x="71448" y="166311"/>
                  </a:lnTo>
                  <a:lnTo>
                    <a:pt x="87310" y="116497"/>
                  </a:lnTo>
                  <a:lnTo>
                    <a:pt x="89952" y="76651"/>
                  </a:lnTo>
                  <a:lnTo>
                    <a:pt x="86185" y="50286"/>
                  </a:lnTo>
                  <a:lnTo>
                    <a:pt x="103694" y="105085"/>
                  </a:lnTo>
                  <a:lnTo>
                    <a:pt x="111638" y="124380"/>
                  </a:lnTo>
                  <a:lnTo>
                    <a:pt x="122968" y="140754"/>
                  </a:lnTo>
                  <a:lnTo>
                    <a:pt x="130435" y="144887"/>
                  </a:lnTo>
                  <a:lnTo>
                    <a:pt x="166426" y="1461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4127171" y="5095792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57265"/>
                  </a:lnTo>
                  <a:lnTo>
                    <a:pt x="0" y="112894"/>
                  </a:lnTo>
                  <a:lnTo>
                    <a:pt x="3119" y="168761"/>
                  </a:lnTo>
                  <a:lnTo>
                    <a:pt x="8333" y="216899"/>
                  </a:lnTo>
                  <a:lnTo>
                    <a:pt x="9878" y="272497"/>
                  </a:lnTo>
                  <a:lnTo>
                    <a:pt x="15989" y="332507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032414" y="5201077"/>
              <a:ext cx="189514" cy="52644"/>
            </a:xfrm>
            <a:custGeom>
              <a:avLst/>
              <a:gdLst/>
              <a:ahLst/>
              <a:cxnLst/>
              <a:rect l="0" t="0" r="0" b="0"/>
              <a:pathLst>
                <a:path w="189514" h="52644">
                  <a:moveTo>
                    <a:pt x="189513" y="0"/>
                  </a:moveTo>
                  <a:lnTo>
                    <a:pt x="134372" y="14655"/>
                  </a:lnTo>
                  <a:lnTo>
                    <a:pt x="83475" y="28198"/>
                  </a:lnTo>
                  <a:lnTo>
                    <a:pt x="28880" y="4213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204963" y="5269205"/>
              <a:ext cx="143307" cy="150550"/>
            </a:xfrm>
            <a:custGeom>
              <a:avLst/>
              <a:gdLst/>
              <a:ahLst/>
              <a:cxnLst/>
              <a:rect l="0" t="0" r="0" b="0"/>
              <a:pathLst>
                <a:path w="143307" h="150550">
                  <a:moveTo>
                    <a:pt x="16964" y="89800"/>
                  </a:moveTo>
                  <a:lnTo>
                    <a:pt x="59656" y="86680"/>
                  </a:lnTo>
                  <a:lnTo>
                    <a:pt x="79222" y="80225"/>
                  </a:lnTo>
                  <a:lnTo>
                    <a:pt x="95717" y="69557"/>
                  </a:lnTo>
                  <a:lnTo>
                    <a:pt x="99882" y="61097"/>
                  </a:lnTo>
                  <a:lnTo>
                    <a:pt x="101390" y="39218"/>
                  </a:lnTo>
                  <a:lnTo>
                    <a:pt x="95041" y="20136"/>
                  </a:lnTo>
                  <a:lnTo>
                    <a:pt x="90072" y="11772"/>
                  </a:lnTo>
                  <a:lnTo>
                    <a:pt x="82081" y="6195"/>
                  </a:lnTo>
                  <a:lnTo>
                    <a:pt x="60723" y="0"/>
                  </a:lnTo>
                  <a:lnTo>
                    <a:pt x="50816" y="688"/>
                  </a:lnTo>
                  <a:lnTo>
                    <a:pt x="33569" y="7691"/>
                  </a:lnTo>
                  <a:lnTo>
                    <a:pt x="10706" y="30376"/>
                  </a:lnTo>
                  <a:lnTo>
                    <a:pt x="2484" y="52471"/>
                  </a:lnTo>
                  <a:lnTo>
                    <a:pt x="0" y="76719"/>
                  </a:lnTo>
                  <a:lnTo>
                    <a:pt x="2796" y="99194"/>
                  </a:lnTo>
                  <a:lnTo>
                    <a:pt x="16535" y="131578"/>
                  </a:lnTo>
                  <a:lnTo>
                    <a:pt x="24867" y="138709"/>
                  </a:lnTo>
                  <a:lnTo>
                    <a:pt x="46603" y="146632"/>
                  </a:lnTo>
                  <a:lnTo>
                    <a:pt x="97515" y="150549"/>
                  </a:lnTo>
                  <a:lnTo>
                    <a:pt x="143306" y="1424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4376336" y="5211606"/>
              <a:ext cx="129862" cy="256303"/>
            </a:xfrm>
            <a:custGeom>
              <a:avLst/>
              <a:gdLst/>
              <a:ahLst/>
              <a:cxnLst/>
              <a:rect l="0" t="0" r="0" b="0"/>
              <a:pathLst>
                <a:path w="129862" h="256303">
                  <a:moveTo>
                    <a:pt x="14047" y="147399"/>
                  </a:moveTo>
                  <a:lnTo>
                    <a:pt x="32005" y="201274"/>
                  </a:lnTo>
                  <a:lnTo>
                    <a:pt x="50348" y="256302"/>
                  </a:lnTo>
                  <a:lnTo>
                    <a:pt x="34559" y="197480"/>
                  </a:lnTo>
                  <a:lnTo>
                    <a:pt x="17485" y="137919"/>
                  </a:lnTo>
                  <a:lnTo>
                    <a:pt x="0" y="84366"/>
                  </a:lnTo>
                  <a:lnTo>
                    <a:pt x="2345" y="63232"/>
                  </a:lnTo>
                  <a:lnTo>
                    <a:pt x="12356" y="43311"/>
                  </a:lnTo>
                  <a:lnTo>
                    <a:pt x="28503" y="26658"/>
                  </a:lnTo>
                  <a:lnTo>
                    <a:pt x="68503" y="9718"/>
                  </a:lnTo>
                  <a:lnTo>
                    <a:pt x="12986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2" name="Freeform 161"/>
          <p:cNvSpPr/>
          <p:nvPr/>
        </p:nvSpPr>
        <p:spPr>
          <a:xfrm>
            <a:off x="357968" y="736994"/>
            <a:ext cx="2432084" cy="144763"/>
          </a:xfrm>
          <a:custGeom>
            <a:avLst/>
            <a:gdLst/>
            <a:ahLst/>
            <a:cxnLst/>
            <a:rect l="0" t="0" r="0" b="0"/>
            <a:pathLst>
              <a:path w="2432084" h="144763">
                <a:moveTo>
                  <a:pt x="2432083" y="0"/>
                </a:moveTo>
                <a:lnTo>
                  <a:pt x="2415316" y="5590"/>
                </a:lnTo>
                <a:lnTo>
                  <a:pt x="2400845" y="17692"/>
                </a:lnTo>
                <a:lnTo>
                  <a:pt x="2364279" y="54539"/>
                </a:lnTo>
                <a:lnTo>
                  <a:pt x="2345796" y="64404"/>
                </a:lnTo>
                <a:lnTo>
                  <a:pt x="2325883" y="66449"/>
                </a:lnTo>
                <a:lnTo>
                  <a:pt x="2284504" y="58229"/>
                </a:lnTo>
                <a:lnTo>
                  <a:pt x="2223685" y="33592"/>
                </a:lnTo>
                <a:lnTo>
                  <a:pt x="2201422" y="27798"/>
                </a:lnTo>
                <a:lnTo>
                  <a:pt x="2179828" y="29123"/>
                </a:lnTo>
                <a:lnTo>
                  <a:pt x="2161653" y="36730"/>
                </a:lnTo>
                <a:lnTo>
                  <a:pt x="2110280" y="71032"/>
                </a:lnTo>
                <a:lnTo>
                  <a:pt x="2085509" y="77193"/>
                </a:lnTo>
                <a:lnTo>
                  <a:pt x="2034598" y="71617"/>
                </a:lnTo>
                <a:lnTo>
                  <a:pt x="1978530" y="57048"/>
                </a:lnTo>
                <a:lnTo>
                  <a:pt x="1939468" y="55118"/>
                </a:lnTo>
                <a:lnTo>
                  <a:pt x="1899429" y="62605"/>
                </a:lnTo>
                <a:lnTo>
                  <a:pt x="1843054" y="86508"/>
                </a:lnTo>
                <a:lnTo>
                  <a:pt x="1798146" y="100363"/>
                </a:lnTo>
                <a:lnTo>
                  <a:pt x="1753180" y="101487"/>
                </a:lnTo>
                <a:lnTo>
                  <a:pt x="1695472" y="85211"/>
                </a:lnTo>
                <a:lnTo>
                  <a:pt x="1639012" y="75974"/>
                </a:lnTo>
                <a:lnTo>
                  <a:pt x="1602434" y="79963"/>
                </a:lnTo>
                <a:lnTo>
                  <a:pt x="1569369" y="94143"/>
                </a:lnTo>
                <a:lnTo>
                  <a:pt x="1509532" y="138210"/>
                </a:lnTo>
                <a:lnTo>
                  <a:pt x="1481988" y="143315"/>
                </a:lnTo>
                <a:lnTo>
                  <a:pt x="1456488" y="139345"/>
                </a:lnTo>
                <a:lnTo>
                  <a:pt x="1405932" y="117732"/>
                </a:lnTo>
                <a:lnTo>
                  <a:pt x="1350886" y="93273"/>
                </a:lnTo>
                <a:lnTo>
                  <a:pt x="1310133" y="88078"/>
                </a:lnTo>
                <a:lnTo>
                  <a:pt x="1253497" y="99235"/>
                </a:lnTo>
                <a:lnTo>
                  <a:pt x="1198839" y="128473"/>
                </a:lnTo>
                <a:lnTo>
                  <a:pt x="1156687" y="142448"/>
                </a:lnTo>
                <a:lnTo>
                  <a:pt x="1118062" y="144762"/>
                </a:lnTo>
                <a:lnTo>
                  <a:pt x="1076982" y="137389"/>
                </a:lnTo>
                <a:lnTo>
                  <a:pt x="1024298" y="117649"/>
                </a:lnTo>
                <a:lnTo>
                  <a:pt x="974161" y="102138"/>
                </a:lnTo>
                <a:lnTo>
                  <a:pt x="933089" y="102533"/>
                </a:lnTo>
                <a:lnTo>
                  <a:pt x="874732" y="124709"/>
                </a:lnTo>
                <a:lnTo>
                  <a:pt x="839417" y="133267"/>
                </a:lnTo>
                <a:lnTo>
                  <a:pt x="814102" y="132930"/>
                </a:lnTo>
                <a:lnTo>
                  <a:pt x="752912" y="107352"/>
                </a:lnTo>
                <a:lnTo>
                  <a:pt x="695591" y="76629"/>
                </a:lnTo>
                <a:lnTo>
                  <a:pt x="684826" y="72143"/>
                </a:lnTo>
                <a:lnTo>
                  <a:pt x="663506" y="70278"/>
                </a:lnTo>
                <a:lnTo>
                  <a:pt x="621223" y="78613"/>
                </a:lnTo>
                <a:lnTo>
                  <a:pt x="567079" y="107455"/>
                </a:lnTo>
                <a:lnTo>
                  <a:pt x="525343" y="107748"/>
                </a:lnTo>
                <a:lnTo>
                  <a:pt x="474479" y="96196"/>
                </a:lnTo>
                <a:lnTo>
                  <a:pt x="412321" y="71535"/>
                </a:lnTo>
                <a:lnTo>
                  <a:pt x="390315" y="70008"/>
                </a:lnTo>
                <a:lnTo>
                  <a:pt x="368835" y="74399"/>
                </a:lnTo>
                <a:lnTo>
                  <a:pt x="338182" y="90025"/>
                </a:lnTo>
                <a:lnTo>
                  <a:pt x="293348" y="117545"/>
                </a:lnTo>
                <a:lnTo>
                  <a:pt x="262783" y="129325"/>
                </a:lnTo>
                <a:lnTo>
                  <a:pt x="220322" y="129046"/>
                </a:lnTo>
                <a:lnTo>
                  <a:pt x="160807" y="119641"/>
                </a:lnTo>
                <a:lnTo>
                  <a:pt x="112248" y="116948"/>
                </a:lnTo>
                <a:lnTo>
                  <a:pt x="50205" y="119157"/>
                </a:lnTo>
                <a:lnTo>
                  <a:pt x="0" y="126342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400082" y="311298"/>
            <a:ext cx="1608818" cy="709967"/>
            <a:chOff x="400082" y="311298"/>
            <a:chExt cx="1608818" cy="709967"/>
          </a:xfrm>
        </p:grpSpPr>
        <p:sp>
          <p:nvSpPr>
            <p:cNvPr id="2" name="Freeform 1"/>
            <p:cNvSpPr/>
            <p:nvPr/>
          </p:nvSpPr>
          <p:spPr>
            <a:xfrm>
              <a:off x="558010" y="400082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0" y="0"/>
                  </a:moveTo>
                  <a:lnTo>
                    <a:pt x="0" y="57264"/>
                  </a:lnTo>
                  <a:lnTo>
                    <a:pt x="3119" y="109774"/>
                  </a:lnTo>
                  <a:lnTo>
                    <a:pt x="8333" y="163547"/>
                  </a:lnTo>
                  <a:lnTo>
                    <a:pt x="9878" y="215355"/>
                  </a:lnTo>
                  <a:lnTo>
                    <a:pt x="10336" y="275159"/>
                  </a:lnTo>
                  <a:lnTo>
                    <a:pt x="10471" y="334213"/>
                  </a:lnTo>
                  <a:lnTo>
                    <a:pt x="10511" y="376277"/>
                  </a:lnTo>
                  <a:lnTo>
                    <a:pt x="10528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00082" y="311298"/>
              <a:ext cx="431670" cy="534052"/>
            </a:xfrm>
            <a:custGeom>
              <a:avLst/>
              <a:gdLst/>
              <a:ahLst/>
              <a:cxnLst/>
              <a:rect l="0" t="0" r="0" b="0"/>
              <a:pathLst>
                <a:path w="431670" h="534052">
                  <a:moveTo>
                    <a:pt x="0" y="151955"/>
                  </a:moveTo>
                  <a:lnTo>
                    <a:pt x="0" y="129599"/>
                  </a:lnTo>
                  <a:lnTo>
                    <a:pt x="6240" y="112383"/>
                  </a:lnTo>
                  <a:lnTo>
                    <a:pt x="29309" y="82267"/>
                  </a:lnTo>
                  <a:lnTo>
                    <a:pt x="88004" y="33832"/>
                  </a:lnTo>
                  <a:lnTo>
                    <a:pt x="147731" y="8479"/>
                  </a:lnTo>
                  <a:lnTo>
                    <a:pt x="179083" y="0"/>
                  </a:lnTo>
                  <a:lnTo>
                    <a:pt x="221118" y="6429"/>
                  </a:lnTo>
                  <a:lnTo>
                    <a:pt x="240995" y="13578"/>
                  </a:lnTo>
                  <a:lnTo>
                    <a:pt x="280145" y="43887"/>
                  </a:lnTo>
                  <a:lnTo>
                    <a:pt x="296046" y="70022"/>
                  </a:lnTo>
                  <a:lnTo>
                    <a:pt x="310729" y="111465"/>
                  </a:lnTo>
                  <a:lnTo>
                    <a:pt x="313167" y="149967"/>
                  </a:lnTo>
                  <a:lnTo>
                    <a:pt x="304103" y="208018"/>
                  </a:lnTo>
                  <a:lnTo>
                    <a:pt x="291316" y="252015"/>
                  </a:lnTo>
                  <a:lnTo>
                    <a:pt x="285458" y="264285"/>
                  </a:lnTo>
                  <a:lnTo>
                    <a:pt x="269590" y="281038"/>
                  </a:lnTo>
                  <a:lnTo>
                    <a:pt x="260445" y="287144"/>
                  </a:lnTo>
                  <a:lnTo>
                    <a:pt x="217996" y="300452"/>
                  </a:lnTo>
                  <a:lnTo>
                    <a:pt x="214351" y="307105"/>
                  </a:lnTo>
                  <a:lnTo>
                    <a:pt x="213091" y="315050"/>
                  </a:lnTo>
                  <a:lnTo>
                    <a:pt x="217930" y="333236"/>
                  </a:lnTo>
                  <a:lnTo>
                    <a:pt x="246634" y="392290"/>
                  </a:lnTo>
                  <a:lnTo>
                    <a:pt x="277052" y="443967"/>
                  </a:lnTo>
                  <a:lnTo>
                    <a:pt x="300069" y="477513"/>
                  </a:lnTo>
                  <a:lnTo>
                    <a:pt x="312349" y="497859"/>
                  </a:lnTo>
                  <a:lnTo>
                    <a:pt x="338993" y="521297"/>
                  </a:lnTo>
                  <a:lnTo>
                    <a:pt x="358894" y="531747"/>
                  </a:lnTo>
                  <a:lnTo>
                    <a:pt x="385676" y="534051"/>
                  </a:lnTo>
                  <a:lnTo>
                    <a:pt x="431669" y="5309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71474" y="616972"/>
              <a:ext cx="197148" cy="184460"/>
            </a:xfrm>
            <a:custGeom>
              <a:avLst/>
              <a:gdLst/>
              <a:ahLst/>
              <a:cxnLst/>
              <a:rect l="0" t="0" r="0" b="0"/>
              <a:pathLst>
                <a:path w="197148" h="184460">
                  <a:moveTo>
                    <a:pt x="112919" y="130551"/>
                  </a:moveTo>
                  <a:lnTo>
                    <a:pt x="124098" y="113783"/>
                  </a:lnTo>
                  <a:lnTo>
                    <a:pt x="131049" y="80999"/>
                  </a:lnTo>
                  <a:lnTo>
                    <a:pt x="127520" y="47239"/>
                  </a:lnTo>
                  <a:lnTo>
                    <a:pt x="113476" y="15009"/>
                  </a:lnTo>
                  <a:lnTo>
                    <a:pt x="105101" y="7899"/>
                  </a:lnTo>
                  <a:lnTo>
                    <a:pt x="83318" y="0"/>
                  </a:lnTo>
                  <a:lnTo>
                    <a:pt x="61159" y="2728"/>
                  </a:lnTo>
                  <a:lnTo>
                    <a:pt x="32072" y="17418"/>
                  </a:lnTo>
                  <a:lnTo>
                    <a:pt x="17326" y="31137"/>
                  </a:lnTo>
                  <a:lnTo>
                    <a:pt x="6872" y="48932"/>
                  </a:lnTo>
                  <a:lnTo>
                    <a:pt x="0" y="89860"/>
                  </a:lnTo>
                  <a:lnTo>
                    <a:pt x="3552" y="133442"/>
                  </a:lnTo>
                  <a:lnTo>
                    <a:pt x="12059" y="155622"/>
                  </a:lnTo>
                  <a:lnTo>
                    <a:pt x="17603" y="164813"/>
                  </a:lnTo>
                  <a:lnTo>
                    <a:pt x="33122" y="178144"/>
                  </a:lnTo>
                  <a:lnTo>
                    <a:pt x="42174" y="183336"/>
                  </a:lnTo>
                  <a:lnTo>
                    <a:pt x="50548" y="184459"/>
                  </a:lnTo>
                  <a:lnTo>
                    <a:pt x="66091" y="179466"/>
                  </a:lnTo>
                  <a:lnTo>
                    <a:pt x="87996" y="157913"/>
                  </a:lnTo>
                  <a:lnTo>
                    <a:pt x="109304" y="129299"/>
                  </a:lnTo>
                  <a:lnTo>
                    <a:pt x="117162" y="105818"/>
                  </a:lnTo>
                  <a:lnTo>
                    <a:pt x="120654" y="89143"/>
                  </a:lnTo>
                  <a:lnTo>
                    <a:pt x="121585" y="91247"/>
                  </a:lnTo>
                  <a:lnTo>
                    <a:pt x="122206" y="97329"/>
                  </a:lnTo>
                  <a:lnTo>
                    <a:pt x="134258" y="122657"/>
                  </a:lnTo>
                  <a:lnTo>
                    <a:pt x="152647" y="146799"/>
                  </a:lnTo>
                  <a:lnTo>
                    <a:pt x="197147" y="1726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00207" y="633109"/>
              <a:ext cx="147400" cy="146000"/>
            </a:xfrm>
            <a:custGeom>
              <a:avLst/>
              <a:gdLst/>
              <a:ahLst/>
              <a:cxnLst/>
              <a:rect l="0" t="0" r="0" b="0"/>
              <a:pathLst>
                <a:path w="147400" h="146000">
                  <a:moveTo>
                    <a:pt x="0" y="51243"/>
                  </a:moveTo>
                  <a:lnTo>
                    <a:pt x="3119" y="93935"/>
                  </a:lnTo>
                  <a:lnTo>
                    <a:pt x="15618" y="139056"/>
                  </a:lnTo>
                  <a:lnTo>
                    <a:pt x="5840" y="110727"/>
                  </a:lnTo>
                  <a:lnTo>
                    <a:pt x="1730" y="76147"/>
                  </a:lnTo>
                  <a:lnTo>
                    <a:pt x="11681" y="20164"/>
                  </a:lnTo>
                  <a:lnTo>
                    <a:pt x="14806" y="9467"/>
                  </a:lnTo>
                  <a:lnTo>
                    <a:pt x="21569" y="3505"/>
                  </a:lnTo>
                  <a:lnTo>
                    <a:pt x="30757" y="700"/>
                  </a:lnTo>
                  <a:lnTo>
                    <a:pt x="41562" y="0"/>
                  </a:lnTo>
                  <a:lnTo>
                    <a:pt x="62925" y="5462"/>
                  </a:lnTo>
                  <a:lnTo>
                    <a:pt x="73536" y="10194"/>
                  </a:lnTo>
                  <a:lnTo>
                    <a:pt x="91564" y="27929"/>
                  </a:lnTo>
                  <a:lnTo>
                    <a:pt x="111748" y="64222"/>
                  </a:lnTo>
                  <a:lnTo>
                    <a:pt x="132825" y="121539"/>
                  </a:lnTo>
                  <a:lnTo>
                    <a:pt x="147399" y="1459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97295" y="620469"/>
              <a:ext cx="160882" cy="179827"/>
            </a:xfrm>
            <a:custGeom>
              <a:avLst/>
              <a:gdLst/>
              <a:ahLst/>
              <a:cxnLst/>
              <a:rect l="0" t="0" r="0" b="0"/>
              <a:pathLst>
                <a:path w="160882" h="179827">
                  <a:moveTo>
                    <a:pt x="108238" y="42826"/>
                  </a:moveTo>
                  <a:lnTo>
                    <a:pt x="102649" y="26058"/>
                  </a:lnTo>
                  <a:lnTo>
                    <a:pt x="90546" y="11587"/>
                  </a:lnTo>
                  <a:lnTo>
                    <a:pt x="82406" y="4452"/>
                  </a:lnTo>
                  <a:lnTo>
                    <a:pt x="72299" y="866"/>
                  </a:lnTo>
                  <a:lnTo>
                    <a:pt x="48592" y="0"/>
                  </a:lnTo>
                  <a:lnTo>
                    <a:pt x="38058" y="3747"/>
                  </a:lnTo>
                  <a:lnTo>
                    <a:pt x="20115" y="17269"/>
                  </a:lnTo>
                  <a:lnTo>
                    <a:pt x="2449" y="44612"/>
                  </a:lnTo>
                  <a:lnTo>
                    <a:pt x="0" y="67796"/>
                  </a:lnTo>
                  <a:lnTo>
                    <a:pt x="7959" y="115219"/>
                  </a:lnTo>
                  <a:lnTo>
                    <a:pt x="29202" y="157211"/>
                  </a:lnTo>
                  <a:lnTo>
                    <a:pt x="42305" y="173992"/>
                  </a:lnTo>
                  <a:lnTo>
                    <a:pt x="51415" y="178233"/>
                  </a:lnTo>
                  <a:lnTo>
                    <a:pt x="74015" y="179826"/>
                  </a:lnTo>
                  <a:lnTo>
                    <a:pt x="93418" y="173515"/>
                  </a:lnTo>
                  <a:lnTo>
                    <a:pt x="144661" y="143279"/>
                  </a:lnTo>
                  <a:lnTo>
                    <a:pt x="160881" y="1375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47647" y="389554"/>
              <a:ext cx="168457" cy="389555"/>
            </a:xfrm>
            <a:custGeom>
              <a:avLst/>
              <a:gdLst/>
              <a:ahLst/>
              <a:cxnLst/>
              <a:rect l="0" t="0" r="0" b="0"/>
              <a:pathLst>
                <a:path w="168457" h="389555">
                  <a:moveTo>
                    <a:pt x="0" y="0"/>
                  </a:moveTo>
                  <a:lnTo>
                    <a:pt x="3120" y="57264"/>
                  </a:lnTo>
                  <a:lnTo>
                    <a:pt x="14655" y="112567"/>
                  </a:lnTo>
                  <a:lnTo>
                    <a:pt x="35434" y="174097"/>
                  </a:lnTo>
                  <a:lnTo>
                    <a:pt x="47024" y="225239"/>
                  </a:lnTo>
                  <a:lnTo>
                    <a:pt x="52148" y="276268"/>
                  </a:lnTo>
                  <a:lnTo>
                    <a:pt x="60647" y="339144"/>
                  </a:lnTo>
                  <a:lnTo>
                    <a:pt x="62049" y="361301"/>
                  </a:lnTo>
                  <a:lnTo>
                    <a:pt x="64243" y="307371"/>
                  </a:lnTo>
                  <a:lnTo>
                    <a:pt x="68717" y="285178"/>
                  </a:lnTo>
                  <a:lnTo>
                    <a:pt x="73887" y="276686"/>
                  </a:lnTo>
                  <a:lnTo>
                    <a:pt x="88991" y="264132"/>
                  </a:lnTo>
                  <a:lnTo>
                    <a:pt x="97932" y="262655"/>
                  </a:lnTo>
                  <a:lnTo>
                    <a:pt x="117225" y="267254"/>
                  </a:lnTo>
                  <a:lnTo>
                    <a:pt x="124943" y="274096"/>
                  </a:lnTo>
                  <a:lnTo>
                    <a:pt x="145737" y="315578"/>
                  </a:lnTo>
                  <a:lnTo>
                    <a:pt x="165191" y="372762"/>
                  </a:lnTo>
                  <a:lnTo>
                    <a:pt x="168456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79274" y="673823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3120" y="4269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79274" y="55801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63502" y="642571"/>
              <a:ext cx="168457" cy="147067"/>
            </a:xfrm>
            <a:custGeom>
              <a:avLst/>
              <a:gdLst/>
              <a:ahLst/>
              <a:cxnLst/>
              <a:rect l="0" t="0" r="0" b="0"/>
              <a:pathLst>
                <a:path w="168457" h="147067">
                  <a:moveTo>
                    <a:pt x="0" y="10195"/>
                  </a:moveTo>
                  <a:lnTo>
                    <a:pt x="19128" y="62900"/>
                  </a:lnTo>
                  <a:lnTo>
                    <a:pt x="34264" y="88723"/>
                  </a:lnTo>
                  <a:lnTo>
                    <a:pt x="38625" y="112167"/>
                  </a:lnTo>
                  <a:lnTo>
                    <a:pt x="38618" y="115611"/>
                  </a:lnTo>
                  <a:lnTo>
                    <a:pt x="27154" y="75781"/>
                  </a:lnTo>
                  <a:lnTo>
                    <a:pt x="28453" y="36907"/>
                  </a:lnTo>
                  <a:lnTo>
                    <a:pt x="36432" y="15828"/>
                  </a:lnTo>
                  <a:lnTo>
                    <a:pt x="41836" y="6932"/>
                  </a:lnTo>
                  <a:lnTo>
                    <a:pt x="48947" y="2170"/>
                  </a:lnTo>
                  <a:lnTo>
                    <a:pt x="66208" y="0"/>
                  </a:lnTo>
                  <a:lnTo>
                    <a:pt x="82458" y="6054"/>
                  </a:lnTo>
                  <a:lnTo>
                    <a:pt x="97480" y="17713"/>
                  </a:lnTo>
                  <a:lnTo>
                    <a:pt x="139141" y="74026"/>
                  </a:lnTo>
                  <a:lnTo>
                    <a:pt x="163360" y="133086"/>
                  </a:lnTo>
                  <a:lnTo>
                    <a:pt x="168456" y="1470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00373" y="640579"/>
              <a:ext cx="208527" cy="380686"/>
            </a:xfrm>
            <a:custGeom>
              <a:avLst/>
              <a:gdLst/>
              <a:ahLst/>
              <a:cxnLst/>
              <a:rect l="0" t="0" r="0" b="0"/>
              <a:pathLst>
                <a:path w="208527" h="380686">
                  <a:moveTo>
                    <a:pt x="178984" y="128001"/>
                  </a:moveTo>
                  <a:lnTo>
                    <a:pt x="184573" y="111233"/>
                  </a:lnTo>
                  <a:lnTo>
                    <a:pt x="182460" y="78449"/>
                  </a:lnTo>
                  <a:lnTo>
                    <a:pt x="170095" y="35025"/>
                  </a:lnTo>
                  <a:lnTo>
                    <a:pt x="159046" y="18048"/>
                  </a:lnTo>
                  <a:lnTo>
                    <a:pt x="143216" y="5823"/>
                  </a:lnTo>
                  <a:lnTo>
                    <a:pt x="134082" y="926"/>
                  </a:lnTo>
                  <a:lnTo>
                    <a:pt x="124483" y="0"/>
                  </a:lnTo>
                  <a:lnTo>
                    <a:pt x="104458" y="5211"/>
                  </a:lnTo>
                  <a:lnTo>
                    <a:pt x="73454" y="26888"/>
                  </a:lnTo>
                  <a:lnTo>
                    <a:pt x="61892" y="48747"/>
                  </a:lnTo>
                  <a:lnTo>
                    <a:pt x="58809" y="61127"/>
                  </a:lnTo>
                  <a:lnTo>
                    <a:pt x="61622" y="87361"/>
                  </a:lnTo>
                  <a:lnTo>
                    <a:pt x="82492" y="136741"/>
                  </a:lnTo>
                  <a:lnTo>
                    <a:pt x="91259" y="144356"/>
                  </a:lnTo>
                  <a:lnTo>
                    <a:pt x="113479" y="152817"/>
                  </a:lnTo>
                  <a:lnTo>
                    <a:pt x="123616" y="151564"/>
                  </a:lnTo>
                  <a:lnTo>
                    <a:pt x="141118" y="140813"/>
                  </a:lnTo>
                  <a:lnTo>
                    <a:pt x="153576" y="124337"/>
                  </a:lnTo>
                  <a:lnTo>
                    <a:pt x="171106" y="85163"/>
                  </a:lnTo>
                  <a:lnTo>
                    <a:pt x="173732" y="83065"/>
                  </a:lnTo>
                  <a:lnTo>
                    <a:pt x="175483" y="86345"/>
                  </a:lnTo>
                  <a:lnTo>
                    <a:pt x="186928" y="137853"/>
                  </a:lnTo>
                  <a:lnTo>
                    <a:pt x="200224" y="194851"/>
                  </a:lnTo>
                  <a:lnTo>
                    <a:pt x="208526" y="256499"/>
                  </a:lnTo>
                  <a:lnTo>
                    <a:pt x="207826" y="312567"/>
                  </a:lnTo>
                  <a:lnTo>
                    <a:pt x="199212" y="336372"/>
                  </a:lnTo>
                  <a:lnTo>
                    <a:pt x="181345" y="355531"/>
                  </a:lnTo>
                  <a:lnTo>
                    <a:pt x="170030" y="363916"/>
                  </a:lnTo>
                  <a:lnTo>
                    <a:pt x="141859" y="373232"/>
                  </a:lnTo>
                  <a:lnTo>
                    <a:pt x="81703" y="379213"/>
                  </a:lnTo>
                  <a:lnTo>
                    <a:pt x="20017" y="380491"/>
                  </a:lnTo>
                  <a:lnTo>
                    <a:pt x="0" y="3806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47481" y="782672"/>
              <a:ext cx="1442406" cy="105255"/>
            </a:xfrm>
            <a:custGeom>
              <a:avLst/>
              <a:gdLst/>
              <a:ahLst/>
              <a:cxnLst/>
              <a:rect l="0" t="0" r="0" b="0"/>
              <a:pathLst>
                <a:path w="1442406" h="105255">
                  <a:moveTo>
                    <a:pt x="1442405" y="38550"/>
                  </a:moveTo>
                  <a:lnTo>
                    <a:pt x="1418358" y="48126"/>
                  </a:lnTo>
                  <a:lnTo>
                    <a:pt x="1396935" y="66084"/>
                  </a:lnTo>
                  <a:lnTo>
                    <a:pt x="1374600" y="90772"/>
                  </a:lnTo>
                  <a:lnTo>
                    <a:pt x="1356117" y="101924"/>
                  </a:lnTo>
                  <a:lnTo>
                    <a:pt x="1336204" y="104541"/>
                  </a:lnTo>
                  <a:lnTo>
                    <a:pt x="1316826" y="100635"/>
                  </a:lnTo>
                  <a:lnTo>
                    <a:pt x="1272431" y="78167"/>
                  </a:lnTo>
                  <a:lnTo>
                    <a:pt x="1236324" y="72516"/>
                  </a:lnTo>
                  <a:lnTo>
                    <a:pt x="1212773" y="77433"/>
                  </a:lnTo>
                  <a:lnTo>
                    <a:pt x="1169058" y="94064"/>
                  </a:lnTo>
                  <a:lnTo>
                    <a:pt x="1147782" y="95198"/>
                  </a:lnTo>
                  <a:lnTo>
                    <a:pt x="1126628" y="90633"/>
                  </a:lnTo>
                  <a:lnTo>
                    <a:pt x="1096157" y="74909"/>
                  </a:lnTo>
                  <a:lnTo>
                    <a:pt x="1051390" y="47353"/>
                  </a:lnTo>
                  <a:lnTo>
                    <a:pt x="1020832" y="35569"/>
                  </a:lnTo>
                  <a:lnTo>
                    <a:pt x="1011618" y="35393"/>
                  </a:lnTo>
                  <a:lnTo>
                    <a:pt x="995140" y="41437"/>
                  </a:lnTo>
                  <a:lnTo>
                    <a:pt x="936592" y="72127"/>
                  </a:lnTo>
                  <a:lnTo>
                    <a:pt x="912662" y="70631"/>
                  </a:lnTo>
                  <a:lnTo>
                    <a:pt x="888769" y="62167"/>
                  </a:lnTo>
                  <a:lnTo>
                    <a:pt x="831057" y="31356"/>
                  </a:lnTo>
                  <a:lnTo>
                    <a:pt x="810386" y="19365"/>
                  </a:lnTo>
                  <a:lnTo>
                    <a:pt x="786381" y="15596"/>
                  </a:lnTo>
                  <a:lnTo>
                    <a:pt x="738432" y="22708"/>
                  </a:lnTo>
                  <a:lnTo>
                    <a:pt x="681422" y="43989"/>
                  </a:lnTo>
                  <a:lnTo>
                    <a:pt x="668361" y="45685"/>
                  </a:lnTo>
                  <a:lnTo>
                    <a:pt x="644490" y="41332"/>
                  </a:lnTo>
                  <a:lnTo>
                    <a:pt x="589893" y="20199"/>
                  </a:lnTo>
                  <a:lnTo>
                    <a:pt x="556929" y="4517"/>
                  </a:lnTo>
                  <a:lnTo>
                    <a:pt x="518046" y="0"/>
                  </a:lnTo>
                  <a:lnTo>
                    <a:pt x="479229" y="6721"/>
                  </a:lnTo>
                  <a:lnTo>
                    <a:pt x="451870" y="23010"/>
                  </a:lnTo>
                  <a:lnTo>
                    <a:pt x="397119" y="67134"/>
                  </a:lnTo>
                  <a:lnTo>
                    <a:pt x="387579" y="71644"/>
                  </a:lnTo>
                  <a:lnTo>
                    <a:pt x="364500" y="73536"/>
                  </a:lnTo>
                  <a:lnTo>
                    <a:pt x="305017" y="63348"/>
                  </a:lnTo>
                  <a:lnTo>
                    <a:pt x="251930" y="60346"/>
                  </a:lnTo>
                  <a:lnTo>
                    <a:pt x="226613" y="62275"/>
                  </a:lnTo>
                  <a:lnTo>
                    <a:pt x="167862" y="94383"/>
                  </a:lnTo>
                  <a:lnTo>
                    <a:pt x="147135" y="103529"/>
                  </a:lnTo>
                  <a:lnTo>
                    <a:pt x="126225" y="105254"/>
                  </a:lnTo>
                  <a:lnTo>
                    <a:pt x="104063" y="100952"/>
                  </a:lnTo>
                  <a:lnTo>
                    <a:pt x="51708" y="82245"/>
                  </a:lnTo>
                  <a:lnTo>
                    <a:pt x="0" y="701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168870" y="326383"/>
            <a:ext cx="3573082" cy="653326"/>
            <a:chOff x="2168870" y="326383"/>
            <a:chExt cx="3573082" cy="653326"/>
          </a:xfrm>
        </p:grpSpPr>
        <p:sp>
          <p:nvSpPr>
            <p:cNvPr id="14" name="Freeform 13"/>
            <p:cNvSpPr/>
            <p:nvPr/>
          </p:nvSpPr>
          <p:spPr>
            <a:xfrm>
              <a:off x="2168870" y="621181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77729" y="7236"/>
                  </a:lnTo>
                  <a:lnTo>
                    <a:pt x="27745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18139" y="491504"/>
              <a:ext cx="177157" cy="304274"/>
            </a:xfrm>
            <a:custGeom>
              <a:avLst/>
              <a:gdLst/>
              <a:ahLst/>
              <a:cxnLst/>
              <a:rect l="0" t="0" r="0" b="0"/>
              <a:pathLst>
                <a:path w="177157" h="304274">
                  <a:moveTo>
                    <a:pt x="145570" y="55977"/>
                  </a:moveTo>
                  <a:lnTo>
                    <a:pt x="135995" y="31931"/>
                  </a:lnTo>
                  <a:lnTo>
                    <a:pt x="125327" y="17604"/>
                  </a:lnTo>
                  <a:lnTo>
                    <a:pt x="100578" y="1974"/>
                  </a:lnTo>
                  <a:lnTo>
                    <a:pt x="81120" y="0"/>
                  </a:lnTo>
                  <a:lnTo>
                    <a:pt x="61944" y="4193"/>
                  </a:lnTo>
                  <a:lnTo>
                    <a:pt x="45622" y="13855"/>
                  </a:lnTo>
                  <a:lnTo>
                    <a:pt x="23279" y="43627"/>
                  </a:lnTo>
                  <a:lnTo>
                    <a:pt x="7431" y="76494"/>
                  </a:lnTo>
                  <a:lnTo>
                    <a:pt x="0" y="127447"/>
                  </a:lnTo>
                  <a:lnTo>
                    <a:pt x="1652" y="182572"/>
                  </a:lnTo>
                  <a:lnTo>
                    <a:pt x="17347" y="244137"/>
                  </a:lnTo>
                  <a:lnTo>
                    <a:pt x="41300" y="284217"/>
                  </a:lnTo>
                  <a:lnTo>
                    <a:pt x="47981" y="292365"/>
                  </a:lnTo>
                  <a:lnTo>
                    <a:pt x="67882" y="301419"/>
                  </a:lnTo>
                  <a:lnTo>
                    <a:pt x="91155" y="304273"/>
                  </a:lnTo>
                  <a:lnTo>
                    <a:pt x="113197" y="301641"/>
                  </a:lnTo>
                  <a:lnTo>
                    <a:pt x="153604" y="283185"/>
                  </a:lnTo>
                  <a:lnTo>
                    <a:pt x="177156" y="2665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39305" y="578855"/>
              <a:ext cx="208675" cy="189808"/>
            </a:xfrm>
            <a:custGeom>
              <a:avLst/>
              <a:gdLst/>
              <a:ahLst/>
              <a:cxnLst/>
              <a:rect l="0" t="0" r="0" b="0"/>
              <a:pathLst>
                <a:path w="208675" h="189808">
                  <a:moveTo>
                    <a:pt x="103389" y="105497"/>
                  </a:moveTo>
                  <a:lnTo>
                    <a:pt x="108978" y="88729"/>
                  </a:lnTo>
                  <a:lnTo>
                    <a:pt x="108603" y="71138"/>
                  </a:lnTo>
                  <a:lnTo>
                    <a:pt x="98830" y="31250"/>
                  </a:lnTo>
                  <a:lnTo>
                    <a:pt x="86155" y="13617"/>
                  </a:lnTo>
                  <a:lnTo>
                    <a:pt x="77861" y="5639"/>
                  </a:lnTo>
                  <a:lnTo>
                    <a:pt x="68823" y="1490"/>
                  </a:lnTo>
                  <a:lnTo>
                    <a:pt x="49422" y="0"/>
                  </a:lnTo>
                  <a:lnTo>
                    <a:pt x="40505" y="3580"/>
                  </a:lnTo>
                  <a:lnTo>
                    <a:pt x="24358" y="16917"/>
                  </a:lnTo>
                  <a:lnTo>
                    <a:pt x="7703" y="44156"/>
                  </a:lnTo>
                  <a:lnTo>
                    <a:pt x="0" y="94377"/>
                  </a:lnTo>
                  <a:lnTo>
                    <a:pt x="1006" y="140157"/>
                  </a:lnTo>
                  <a:lnTo>
                    <a:pt x="9532" y="165355"/>
                  </a:lnTo>
                  <a:lnTo>
                    <a:pt x="24240" y="182013"/>
                  </a:lnTo>
                  <a:lnTo>
                    <a:pt x="33076" y="188093"/>
                  </a:lnTo>
                  <a:lnTo>
                    <a:pt x="41306" y="189807"/>
                  </a:lnTo>
                  <a:lnTo>
                    <a:pt x="49132" y="188610"/>
                  </a:lnTo>
                  <a:lnTo>
                    <a:pt x="56689" y="185472"/>
                  </a:lnTo>
                  <a:lnTo>
                    <a:pt x="68205" y="172627"/>
                  </a:lnTo>
                  <a:lnTo>
                    <a:pt x="92545" y="115449"/>
                  </a:lnTo>
                  <a:lnTo>
                    <a:pt x="106836" y="73797"/>
                  </a:lnTo>
                  <a:lnTo>
                    <a:pt x="109196" y="71496"/>
                  </a:lnTo>
                  <a:lnTo>
                    <a:pt x="110770" y="74641"/>
                  </a:lnTo>
                  <a:lnTo>
                    <a:pt x="118885" y="107721"/>
                  </a:lnTo>
                  <a:lnTo>
                    <a:pt x="140158" y="146880"/>
                  </a:lnTo>
                  <a:lnTo>
                    <a:pt x="153266" y="163274"/>
                  </a:lnTo>
                  <a:lnTo>
                    <a:pt x="161207" y="167411"/>
                  </a:lnTo>
                  <a:lnTo>
                    <a:pt x="208674" y="168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92288" y="326383"/>
              <a:ext cx="39920" cy="463255"/>
            </a:xfrm>
            <a:custGeom>
              <a:avLst/>
              <a:gdLst/>
              <a:ahLst/>
              <a:cxnLst/>
              <a:rect l="0" t="0" r="0" b="0"/>
              <a:pathLst>
                <a:path w="39920" h="463255">
                  <a:moveTo>
                    <a:pt x="8333" y="0"/>
                  </a:moveTo>
                  <a:lnTo>
                    <a:pt x="0" y="57264"/>
                  </a:lnTo>
                  <a:lnTo>
                    <a:pt x="1575" y="106654"/>
                  </a:lnTo>
                  <a:lnTo>
                    <a:pt x="6331" y="164572"/>
                  </a:lnTo>
                  <a:lnTo>
                    <a:pt x="10859" y="221117"/>
                  </a:lnTo>
                  <a:lnTo>
                    <a:pt x="16491" y="269457"/>
                  </a:lnTo>
                  <a:lnTo>
                    <a:pt x="21279" y="328234"/>
                  </a:lnTo>
                  <a:lnTo>
                    <a:pt x="26987" y="383863"/>
                  </a:lnTo>
                  <a:lnTo>
                    <a:pt x="36309" y="447080"/>
                  </a:lnTo>
                  <a:lnTo>
                    <a:pt x="39919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874279" y="505367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204678" y="8334"/>
                  </a:lnTo>
                  <a:lnTo>
                    <a:pt x="153255" y="15684"/>
                  </a:lnTo>
                  <a:lnTo>
                    <a:pt x="98037" y="19996"/>
                  </a:lnTo>
                  <a:lnTo>
                    <a:pt x="42069" y="2084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43427" y="368497"/>
              <a:ext cx="20408" cy="400084"/>
            </a:xfrm>
            <a:custGeom>
              <a:avLst/>
              <a:gdLst/>
              <a:ahLst/>
              <a:cxnLst/>
              <a:rect l="0" t="0" r="0" b="0"/>
              <a:pathLst>
                <a:path w="20408" h="400084">
                  <a:moveTo>
                    <a:pt x="9878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5067" y="163232"/>
                  </a:lnTo>
                  <a:lnTo>
                    <a:pt x="8453" y="215261"/>
                  </a:lnTo>
                  <a:lnTo>
                    <a:pt x="9456" y="269542"/>
                  </a:lnTo>
                  <a:lnTo>
                    <a:pt x="9753" y="322670"/>
                  </a:lnTo>
                  <a:lnTo>
                    <a:pt x="17089" y="379939"/>
                  </a:lnTo>
                  <a:lnTo>
                    <a:pt x="20407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126963" y="526424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3010" y="5590"/>
                  </a:lnTo>
                  <a:lnTo>
                    <a:pt x="118836" y="10723"/>
                  </a:lnTo>
                  <a:lnTo>
                    <a:pt x="63075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390176" y="368497"/>
              <a:ext cx="31586" cy="410612"/>
            </a:xfrm>
            <a:custGeom>
              <a:avLst/>
              <a:gdLst/>
              <a:ahLst/>
              <a:cxnLst/>
              <a:rect l="0" t="0" r="0" b="0"/>
              <a:pathLst>
                <a:path w="31586" h="410612">
                  <a:moveTo>
                    <a:pt x="0" y="0"/>
                  </a:moveTo>
                  <a:lnTo>
                    <a:pt x="0" y="49263"/>
                  </a:lnTo>
                  <a:lnTo>
                    <a:pt x="3119" y="110293"/>
                  </a:lnTo>
                  <a:lnTo>
                    <a:pt x="9065" y="173605"/>
                  </a:lnTo>
                  <a:lnTo>
                    <a:pt x="17475" y="231994"/>
                  </a:lnTo>
                  <a:lnTo>
                    <a:pt x="19996" y="286328"/>
                  </a:lnTo>
                  <a:lnTo>
                    <a:pt x="21912" y="337652"/>
                  </a:lnTo>
                  <a:lnTo>
                    <a:pt x="29328" y="384501"/>
                  </a:lnTo>
                  <a:lnTo>
                    <a:pt x="31585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463875" y="578432"/>
              <a:ext cx="210571" cy="196504"/>
            </a:xfrm>
            <a:custGeom>
              <a:avLst/>
              <a:gdLst/>
              <a:ahLst/>
              <a:cxnLst/>
              <a:rect l="0" t="0" r="0" b="0"/>
              <a:pathLst>
                <a:path w="210571" h="196504">
                  <a:moveTo>
                    <a:pt x="0" y="105920"/>
                  </a:moveTo>
                  <a:lnTo>
                    <a:pt x="16768" y="100331"/>
                  </a:lnTo>
                  <a:lnTo>
                    <a:pt x="70686" y="103603"/>
                  </a:lnTo>
                  <a:lnTo>
                    <a:pt x="131423" y="102343"/>
                  </a:lnTo>
                  <a:lnTo>
                    <a:pt x="143767" y="100026"/>
                  </a:lnTo>
                  <a:lnTo>
                    <a:pt x="153167" y="94971"/>
                  </a:lnTo>
                  <a:lnTo>
                    <a:pt x="166730" y="79997"/>
                  </a:lnTo>
                  <a:lnTo>
                    <a:pt x="168475" y="71090"/>
                  </a:lnTo>
                  <a:lnTo>
                    <a:pt x="164176" y="51836"/>
                  </a:lnTo>
                  <a:lnTo>
                    <a:pt x="148601" y="26854"/>
                  </a:lnTo>
                  <a:lnTo>
                    <a:pt x="123579" y="4634"/>
                  </a:lnTo>
                  <a:lnTo>
                    <a:pt x="113971" y="961"/>
                  </a:lnTo>
                  <a:lnTo>
                    <a:pt x="93938" y="0"/>
                  </a:lnTo>
                  <a:lnTo>
                    <a:pt x="62929" y="6036"/>
                  </a:lnTo>
                  <a:lnTo>
                    <a:pt x="45126" y="18243"/>
                  </a:lnTo>
                  <a:lnTo>
                    <a:pt x="30584" y="35367"/>
                  </a:lnTo>
                  <a:lnTo>
                    <a:pt x="20222" y="54676"/>
                  </a:lnTo>
                  <a:lnTo>
                    <a:pt x="13401" y="90866"/>
                  </a:lnTo>
                  <a:lnTo>
                    <a:pt x="22558" y="131225"/>
                  </a:lnTo>
                  <a:lnTo>
                    <a:pt x="40089" y="161641"/>
                  </a:lnTo>
                  <a:lnTo>
                    <a:pt x="60102" y="185471"/>
                  </a:lnTo>
                  <a:lnTo>
                    <a:pt x="80134" y="193918"/>
                  </a:lnTo>
                  <a:lnTo>
                    <a:pt x="104635" y="196503"/>
                  </a:lnTo>
                  <a:lnTo>
                    <a:pt x="166753" y="185627"/>
                  </a:lnTo>
                  <a:lnTo>
                    <a:pt x="210570" y="1690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50871" y="559390"/>
              <a:ext cx="186829" cy="230248"/>
            </a:xfrm>
            <a:custGeom>
              <a:avLst/>
              <a:gdLst/>
              <a:ahLst/>
              <a:cxnLst/>
              <a:rect l="0" t="0" r="0" b="0"/>
              <a:pathLst>
                <a:path w="186829" h="230248">
                  <a:moveTo>
                    <a:pt x="123657" y="124962"/>
                  </a:moveTo>
                  <a:lnTo>
                    <a:pt x="131991" y="87484"/>
                  </a:lnTo>
                  <a:lnTo>
                    <a:pt x="130870" y="63851"/>
                  </a:lnTo>
                  <a:lnTo>
                    <a:pt x="111087" y="20084"/>
                  </a:lnTo>
                  <a:lnTo>
                    <a:pt x="104749" y="9420"/>
                  </a:lnTo>
                  <a:lnTo>
                    <a:pt x="97014" y="3480"/>
                  </a:lnTo>
                  <a:lnTo>
                    <a:pt x="88347" y="690"/>
                  </a:lnTo>
                  <a:lnTo>
                    <a:pt x="79060" y="0"/>
                  </a:lnTo>
                  <a:lnTo>
                    <a:pt x="62502" y="5472"/>
                  </a:lnTo>
                  <a:lnTo>
                    <a:pt x="47344" y="16873"/>
                  </a:lnTo>
                  <a:lnTo>
                    <a:pt x="26826" y="43023"/>
                  </a:lnTo>
                  <a:lnTo>
                    <a:pt x="4985" y="99267"/>
                  </a:lnTo>
                  <a:lnTo>
                    <a:pt x="0" y="159574"/>
                  </a:lnTo>
                  <a:lnTo>
                    <a:pt x="12169" y="218730"/>
                  </a:lnTo>
                  <a:lnTo>
                    <a:pt x="18916" y="224909"/>
                  </a:lnTo>
                  <a:lnTo>
                    <a:pt x="28093" y="227858"/>
                  </a:lnTo>
                  <a:lnTo>
                    <a:pt x="38891" y="228654"/>
                  </a:lnTo>
                  <a:lnTo>
                    <a:pt x="57127" y="223300"/>
                  </a:lnTo>
                  <a:lnTo>
                    <a:pt x="73031" y="211952"/>
                  </a:lnTo>
                  <a:lnTo>
                    <a:pt x="93969" y="185832"/>
                  </a:lnTo>
                  <a:lnTo>
                    <a:pt x="115964" y="129598"/>
                  </a:lnTo>
                  <a:lnTo>
                    <a:pt x="121378" y="89161"/>
                  </a:lnTo>
                  <a:lnTo>
                    <a:pt x="120968" y="83547"/>
                  </a:lnTo>
                  <a:lnTo>
                    <a:pt x="119525" y="83314"/>
                  </a:lnTo>
                  <a:lnTo>
                    <a:pt x="117393" y="86668"/>
                  </a:lnTo>
                  <a:lnTo>
                    <a:pt x="114392" y="113746"/>
                  </a:lnTo>
                  <a:lnTo>
                    <a:pt x="124748" y="166985"/>
                  </a:lnTo>
                  <a:lnTo>
                    <a:pt x="132331" y="186923"/>
                  </a:lnTo>
                  <a:lnTo>
                    <a:pt x="143500" y="203583"/>
                  </a:lnTo>
                  <a:lnTo>
                    <a:pt x="159382" y="215667"/>
                  </a:lnTo>
                  <a:lnTo>
                    <a:pt x="186828" y="2302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42162" y="590300"/>
              <a:ext cx="121880" cy="191077"/>
            </a:xfrm>
            <a:custGeom>
              <a:avLst/>
              <a:gdLst/>
              <a:ahLst/>
              <a:cxnLst/>
              <a:rect l="0" t="0" r="0" b="0"/>
              <a:pathLst>
                <a:path w="121880" h="191077">
                  <a:moveTo>
                    <a:pt x="6066" y="51938"/>
                  </a:moveTo>
                  <a:lnTo>
                    <a:pt x="0" y="85560"/>
                  </a:lnTo>
                  <a:lnTo>
                    <a:pt x="7640" y="137261"/>
                  </a:lnTo>
                  <a:lnTo>
                    <a:pt x="21481" y="191076"/>
                  </a:lnTo>
                  <a:lnTo>
                    <a:pt x="19546" y="186307"/>
                  </a:lnTo>
                  <a:lnTo>
                    <a:pt x="8649" y="130406"/>
                  </a:lnTo>
                  <a:lnTo>
                    <a:pt x="6576" y="70427"/>
                  </a:lnTo>
                  <a:lnTo>
                    <a:pt x="11806" y="27650"/>
                  </a:lnTo>
                  <a:lnTo>
                    <a:pt x="16912" y="17029"/>
                  </a:lnTo>
                  <a:lnTo>
                    <a:pt x="31943" y="2108"/>
                  </a:lnTo>
                  <a:lnTo>
                    <a:pt x="39695" y="0"/>
                  </a:lnTo>
                  <a:lnTo>
                    <a:pt x="47202" y="935"/>
                  </a:lnTo>
                  <a:lnTo>
                    <a:pt x="61783" y="8213"/>
                  </a:lnTo>
                  <a:lnTo>
                    <a:pt x="76062" y="19246"/>
                  </a:lnTo>
                  <a:lnTo>
                    <a:pt x="87088" y="38188"/>
                  </a:lnTo>
                  <a:lnTo>
                    <a:pt x="107419" y="93628"/>
                  </a:lnTo>
                  <a:lnTo>
                    <a:pt x="118676" y="139202"/>
                  </a:lnTo>
                  <a:lnTo>
                    <a:pt x="121879" y="1888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313546" y="408388"/>
              <a:ext cx="150537" cy="435592"/>
            </a:xfrm>
            <a:custGeom>
              <a:avLst/>
              <a:gdLst/>
              <a:ahLst/>
              <a:cxnLst/>
              <a:rect l="0" t="0" r="0" b="0"/>
              <a:pathLst>
                <a:path w="150537" h="435592">
                  <a:moveTo>
                    <a:pt x="108423" y="349663"/>
                  </a:moveTo>
                  <a:lnTo>
                    <a:pt x="114012" y="332896"/>
                  </a:lnTo>
                  <a:lnTo>
                    <a:pt x="113636" y="315305"/>
                  </a:lnTo>
                  <a:lnTo>
                    <a:pt x="108400" y="296958"/>
                  </a:lnTo>
                  <a:lnTo>
                    <a:pt x="98274" y="281005"/>
                  </a:lnTo>
                  <a:lnTo>
                    <a:pt x="89959" y="275815"/>
                  </a:lnTo>
                  <a:lnTo>
                    <a:pt x="68241" y="270049"/>
                  </a:lnTo>
                  <a:lnTo>
                    <a:pt x="58238" y="270851"/>
                  </a:lnTo>
                  <a:lnTo>
                    <a:pt x="40885" y="277981"/>
                  </a:lnTo>
                  <a:lnTo>
                    <a:pt x="17962" y="295149"/>
                  </a:lnTo>
                  <a:lnTo>
                    <a:pt x="6607" y="314516"/>
                  </a:lnTo>
                  <a:lnTo>
                    <a:pt x="0" y="337552"/>
                  </a:lnTo>
                  <a:lnTo>
                    <a:pt x="2858" y="370251"/>
                  </a:lnTo>
                  <a:lnTo>
                    <a:pt x="12283" y="400997"/>
                  </a:lnTo>
                  <a:lnTo>
                    <a:pt x="23190" y="417712"/>
                  </a:lnTo>
                  <a:lnTo>
                    <a:pt x="38956" y="429820"/>
                  </a:lnTo>
                  <a:lnTo>
                    <a:pt x="48073" y="434687"/>
                  </a:lnTo>
                  <a:lnTo>
                    <a:pt x="56491" y="435591"/>
                  </a:lnTo>
                  <a:lnTo>
                    <a:pt x="72084" y="430357"/>
                  </a:lnTo>
                  <a:lnTo>
                    <a:pt x="94016" y="408668"/>
                  </a:lnTo>
                  <a:lnTo>
                    <a:pt x="109744" y="380014"/>
                  </a:lnTo>
                  <a:lnTo>
                    <a:pt x="124368" y="322080"/>
                  </a:lnTo>
                  <a:lnTo>
                    <a:pt x="127965" y="270391"/>
                  </a:lnTo>
                  <a:lnTo>
                    <a:pt x="129031" y="213481"/>
                  </a:lnTo>
                  <a:lnTo>
                    <a:pt x="129347" y="163604"/>
                  </a:lnTo>
                  <a:lnTo>
                    <a:pt x="128270" y="108921"/>
                  </a:lnTo>
                  <a:lnTo>
                    <a:pt x="121139" y="54105"/>
                  </a:lnTo>
                  <a:lnTo>
                    <a:pt x="113794" y="4152"/>
                  </a:lnTo>
                  <a:lnTo>
                    <a:pt x="109664" y="0"/>
                  </a:lnTo>
                  <a:lnTo>
                    <a:pt x="104571" y="741"/>
                  </a:lnTo>
                  <a:lnTo>
                    <a:pt x="98836" y="4744"/>
                  </a:lnTo>
                  <a:lnTo>
                    <a:pt x="92463" y="24790"/>
                  </a:lnTo>
                  <a:lnTo>
                    <a:pt x="88372" y="85319"/>
                  </a:lnTo>
                  <a:lnTo>
                    <a:pt x="87664" y="136288"/>
                  </a:lnTo>
                  <a:lnTo>
                    <a:pt x="93043" y="188435"/>
                  </a:lnTo>
                  <a:lnTo>
                    <a:pt x="102046" y="240931"/>
                  </a:lnTo>
                  <a:lnTo>
                    <a:pt x="115569" y="295430"/>
                  </a:lnTo>
                  <a:lnTo>
                    <a:pt x="127177" y="333854"/>
                  </a:lnTo>
                  <a:lnTo>
                    <a:pt x="150536" y="3707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37250" y="565520"/>
              <a:ext cx="184847" cy="231283"/>
            </a:xfrm>
            <a:custGeom>
              <a:avLst/>
              <a:gdLst/>
              <a:ahLst/>
              <a:cxnLst/>
              <a:rect l="0" t="0" r="0" b="0"/>
              <a:pathLst>
                <a:path w="184847" h="231283">
                  <a:moveTo>
                    <a:pt x="137444" y="13547"/>
                  </a:moveTo>
                  <a:lnTo>
                    <a:pt x="120676" y="2368"/>
                  </a:lnTo>
                  <a:lnTo>
                    <a:pt x="99966" y="0"/>
                  </a:lnTo>
                  <a:lnTo>
                    <a:pt x="54132" y="8011"/>
                  </a:lnTo>
                  <a:lnTo>
                    <a:pt x="27491" y="23085"/>
                  </a:lnTo>
                  <a:lnTo>
                    <a:pt x="4779" y="47959"/>
                  </a:lnTo>
                  <a:lnTo>
                    <a:pt x="1038" y="57545"/>
                  </a:lnTo>
                  <a:lnTo>
                    <a:pt x="0" y="77555"/>
                  </a:lnTo>
                  <a:lnTo>
                    <a:pt x="6558" y="95027"/>
                  </a:lnTo>
                  <a:lnTo>
                    <a:pt x="11582" y="102962"/>
                  </a:lnTo>
                  <a:lnTo>
                    <a:pt x="26523" y="114898"/>
                  </a:lnTo>
                  <a:lnTo>
                    <a:pt x="46032" y="122933"/>
                  </a:lnTo>
                  <a:lnTo>
                    <a:pt x="82153" y="126286"/>
                  </a:lnTo>
                  <a:lnTo>
                    <a:pt x="129512" y="123770"/>
                  </a:lnTo>
                  <a:lnTo>
                    <a:pt x="153806" y="129216"/>
                  </a:lnTo>
                  <a:lnTo>
                    <a:pt x="172402" y="139435"/>
                  </a:lnTo>
                  <a:lnTo>
                    <a:pt x="178297" y="147775"/>
                  </a:lnTo>
                  <a:lnTo>
                    <a:pt x="184846" y="169520"/>
                  </a:lnTo>
                  <a:lnTo>
                    <a:pt x="182945" y="202481"/>
                  </a:lnTo>
                  <a:lnTo>
                    <a:pt x="178306" y="210863"/>
                  </a:lnTo>
                  <a:lnTo>
                    <a:pt x="163794" y="223295"/>
                  </a:lnTo>
                  <a:lnTo>
                    <a:pt x="142526" y="229601"/>
                  </a:lnTo>
                  <a:lnTo>
                    <a:pt x="130304" y="231282"/>
                  </a:lnTo>
                  <a:lnTo>
                    <a:pt x="107364" y="226912"/>
                  </a:lnTo>
                  <a:lnTo>
                    <a:pt x="48518" y="206937"/>
                  </a:lnTo>
                  <a:lnTo>
                    <a:pt x="21630" y="1925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931799" y="357968"/>
              <a:ext cx="385093" cy="442771"/>
            </a:xfrm>
            <a:custGeom>
              <a:avLst/>
              <a:gdLst/>
              <a:ahLst/>
              <a:cxnLst/>
              <a:rect l="0" t="0" r="0" b="0"/>
              <a:pathLst>
                <a:path w="385093" h="442771">
                  <a:moveTo>
                    <a:pt x="6066" y="0"/>
                  </a:moveTo>
                  <a:lnTo>
                    <a:pt x="0" y="33622"/>
                  </a:lnTo>
                  <a:lnTo>
                    <a:pt x="7641" y="88443"/>
                  </a:lnTo>
                  <a:lnTo>
                    <a:pt x="17061" y="141239"/>
                  </a:lnTo>
                  <a:lnTo>
                    <a:pt x="27261" y="201336"/>
                  </a:lnTo>
                  <a:lnTo>
                    <a:pt x="37693" y="263596"/>
                  </a:lnTo>
                  <a:lnTo>
                    <a:pt x="48192" y="317139"/>
                  </a:lnTo>
                  <a:lnTo>
                    <a:pt x="62220" y="372261"/>
                  </a:lnTo>
                  <a:lnTo>
                    <a:pt x="67851" y="417681"/>
                  </a:lnTo>
                  <a:lnTo>
                    <a:pt x="69115" y="359172"/>
                  </a:lnTo>
                  <a:lnTo>
                    <a:pt x="71541" y="319851"/>
                  </a:lnTo>
                  <a:lnTo>
                    <a:pt x="80400" y="296574"/>
                  </a:lnTo>
                  <a:lnTo>
                    <a:pt x="95255" y="280770"/>
                  </a:lnTo>
                  <a:lnTo>
                    <a:pt x="104130" y="274917"/>
                  </a:lnTo>
                  <a:lnTo>
                    <a:pt x="113556" y="274525"/>
                  </a:lnTo>
                  <a:lnTo>
                    <a:pt x="133388" y="283449"/>
                  </a:lnTo>
                  <a:lnTo>
                    <a:pt x="147661" y="299113"/>
                  </a:lnTo>
                  <a:lnTo>
                    <a:pt x="174012" y="358348"/>
                  </a:lnTo>
                  <a:lnTo>
                    <a:pt x="188459" y="400158"/>
                  </a:lnTo>
                  <a:lnTo>
                    <a:pt x="192002" y="403643"/>
                  </a:lnTo>
                  <a:lnTo>
                    <a:pt x="195534" y="402456"/>
                  </a:lnTo>
                  <a:lnTo>
                    <a:pt x="234797" y="361002"/>
                  </a:lnTo>
                  <a:lnTo>
                    <a:pt x="261011" y="345870"/>
                  </a:lnTo>
                  <a:lnTo>
                    <a:pt x="320023" y="323520"/>
                  </a:lnTo>
                  <a:lnTo>
                    <a:pt x="358071" y="297742"/>
                  </a:lnTo>
                  <a:lnTo>
                    <a:pt x="375266" y="271494"/>
                  </a:lnTo>
                  <a:lnTo>
                    <a:pt x="376202" y="261715"/>
                  </a:lnTo>
                  <a:lnTo>
                    <a:pt x="371002" y="241490"/>
                  </a:lnTo>
                  <a:lnTo>
                    <a:pt x="357773" y="223922"/>
                  </a:lnTo>
                  <a:lnTo>
                    <a:pt x="349332" y="215962"/>
                  </a:lnTo>
                  <a:lnTo>
                    <a:pt x="340195" y="211825"/>
                  </a:lnTo>
                  <a:lnTo>
                    <a:pt x="320684" y="210348"/>
                  </a:lnTo>
                  <a:lnTo>
                    <a:pt x="289969" y="216094"/>
                  </a:lnTo>
                  <a:lnTo>
                    <a:pt x="272235" y="228233"/>
                  </a:lnTo>
                  <a:lnTo>
                    <a:pt x="257724" y="246496"/>
                  </a:lnTo>
                  <a:lnTo>
                    <a:pt x="244148" y="284256"/>
                  </a:lnTo>
                  <a:lnTo>
                    <a:pt x="240775" y="329629"/>
                  </a:lnTo>
                  <a:lnTo>
                    <a:pt x="252599" y="388596"/>
                  </a:lnTo>
                  <a:lnTo>
                    <a:pt x="265375" y="407066"/>
                  </a:lnTo>
                  <a:lnTo>
                    <a:pt x="302172" y="437987"/>
                  </a:lnTo>
                  <a:lnTo>
                    <a:pt x="312265" y="441730"/>
                  </a:lnTo>
                  <a:lnTo>
                    <a:pt x="332837" y="442770"/>
                  </a:lnTo>
                  <a:lnTo>
                    <a:pt x="385092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48476" y="576080"/>
              <a:ext cx="157928" cy="209065"/>
            </a:xfrm>
            <a:custGeom>
              <a:avLst/>
              <a:gdLst/>
              <a:ahLst/>
              <a:cxnLst/>
              <a:rect l="0" t="0" r="0" b="0"/>
              <a:pathLst>
                <a:path w="157928" h="209065">
                  <a:moveTo>
                    <a:pt x="0" y="129329"/>
                  </a:moveTo>
                  <a:lnTo>
                    <a:pt x="61111" y="110201"/>
                  </a:lnTo>
                  <a:lnTo>
                    <a:pt x="101759" y="86209"/>
                  </a:lnTo>
                  <a:lnTo>
                    <a:pt x="109953" y="79526"/>
                  </a:lnTo>
                  <a:lnTo>
                    <a:pt x="119058" y="59621"/>
                  </a:lnTo>
                  <a:lnTo>
                    <a:pt x="121486" y="47762"/>
                  </a:lnTo>
                  <a:lnTo>
                    <a:pt x="120765" y="37516"/>
                  </a:lnTo>
                  <a:lnTo>
                    <a:pt x="113725" y="19893"/>
                  </a:lnTo>
                  <a:lnTo>
                    <a:pt x="99677" y="7381"/>
                  </a:lnTo>
                  <a:lnTo>
                    <a:pt x="91018" y="2407"/>
                  </a:lnTo>
                  <a:lnTo>
                    <a:pt x="68918" y="0"/>
                  </a:lnTo>
                  <a:lnTo>
                    <a:pt x="45838" y="3999"/>
                  </a:lnTo>
                  <a:lnTo>
                    <a:pt x="27782" y="13575"/>
                  </a:lnTo>
                  <a:lnTo>
                    <a:pt x="15077" y="31869"/>
                  </a:lnTo>
                  <a:lnTo>
                    <a:pt x="6701" y="56768"/>
                  </a:lnTo>
                  <a:lnTo>
                    <a:pt x="3155" y="102500"/>
                  </a:lnTo>
                  <a:lnTo>
                    <a:pt x="11845" y="157348"/>
                  </a:lnTo>
                  <a:lnTo>
                    <a:pt x="14916" y="169065"/>
                  </a:lnTo>
                  <a:lnTo>
                    <a:pt x="27686" y="188324"/>
                  </a:lnTo>
                  <a:lnTo>
                    <a:pt x="36005" y="196735"/>
                  </a:lnTo>
                  <a:lnTo>
                    <a:pt x="57726" y="206080"/>
                  </a:lnTo>
                  <a:lnTo>
                    <a:pt x="81808" y="209064"/>
                  </a:lnTo>
                  <a:lnTo>
                    <a:pt x="104209" y="206491"/>
                  </a:lnTo>
                  <a:lnTo>
                    <a:pt x="122744" y="198328"/>
                  </a:lnTo>
                  <a:lnTo>
                    <a:pt x="143213" y="186818"/>
                  </a:lnTo>
                  <a:lnTo>
                    <a:pt x="157927" y="1819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69575" y="555864"/>
              <a:ext cx="172377" cy="423845"/>
            </a:xfrm>
            <a:custGeom>
              <a:avLst/>
              <a:gdLst/>
              <a:ahLst/>
              <a:cxnLst/>
              <a:rect l="0" t="0" r="0" b="0"/>
              <a:pathLst>
                <a:path w="172377" h="423845">
                  <a:moveTo>
                    <a:pt x="0" y="160073"/>
                  </a:moveTo>
                  <a:lnTo>
                    <a:pt x="0" y="217337"/>
                  </a:lnTo>
                  <a:lnTo>
                    <a:pt x="3120" y="266728"/>
                  </a:lnTo>
                  <a:lnTo>
                    <a:pt x="11453" y="318407"/>
                  </a:lnTo>
                  <a:lnTo>
                    <a:pt x="21331" y="367644"/>
                  </a:lnTo>
                  <a:lnTo>
                    <a:pt x="36301" y="423844"/>
                  </a:lnTo>
                  <a:lnTo>
                    <a:pt x="30984" y="369951"/>
                  </a:lnTo>
                  <a:lnTo>
                    <a:pt x="24518" y="322735"/>
                  </a:lnTo>
                  <a:lnTo>
                    <a:pt x="18621" y="260618"/>
                  </a:lnTo>
                  <a:lnTo>
                    <a:pt x="12127" y="202681"/>
                  </a:lnTo>
                  <a:lnTo>
                    <a:pt x="5413" y="152161"/>
                  </a:lnTo>
                  <a:lnTo>
                    <a:pt x="2239" y="91093"/>
                  </a:lnTo>
                  <a:lnTo>
                    <a:pt x="9892" y="49298"/>
                  </a:lnTo>
                  <a:lnTo>
                    <a:pt x="20384" y="25442"/>
                  </a:lnTo>
                  <a:lnTo>
                    <a:pt x="35966" y="9380"/>
                  </a:lnTo>
                  <a:lnTo>
                    <a:pt x="45034" y="3459"/>
                  </a:lnTo>
                  <a:lnTo>
                    <a:pt x="67589" y="0"/>
                  </a:lnTo>
                  <a:lnTo>
                    <a:pt x="92040" y="3532"/>
                  </a:lnTo>
                  <a:lnTo>
                    <a:pt x="124367" y="18674"/>
                  </a:lnTo>
                  <a:lnTo>
                    <a:pt x="141452" y="31329"/>
                  </a:lnTo>
                  <a:lnTo>
                    <a:pt x="158635" y="57196"/>
                  </a:lnTo>
                  <a:lnTo>
                    <a:pt x="171135" y="87087"/>
                  </a:lnTo>
                  <a:lnTo>
                    <a:pt x="172376" y="107748"/>
                  </a:lnTo>
                  <a:lnTo>
                    <a:pt x="171069" y="118171"/>
                  </a:lnTo>
                  <a:lnTo>
                    <a:pt x="160259" y="135991"/>
                  </a:lnTo>
                  <a:lnTo>
                    <a:pt x="152462" y="144018"/>
                  </a:lnTo>
                  <a:lnTo>
                    <a:pt x="131322" y="152938"/>
                  </a:lnTo>
                  <a:lnTo>
                    <a:pt x="69847" y="167780"/>
                  </a:lnTo>
                  <a:lnTo>
                    <a:pt x="52642" y="1706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2204799" y="1877402"/>
            <a:ext cx="2339339" cy="559156"/>
            <a:chOff x="2204799" y="1877402"/>
            <a:chExt cx="2339339" cy="559156"/>
          </a:xfrm>
        </p:grpSpPr>
        <p:sp>
          <p:nvSpPr>
            <p:cNvPr id="31" name="Freeform 30"/>
            <p:cNvSpPr/>
            <p:nvPr/>
          </p:nvSpPr>
          <p:spPr>
            <a:xfrm>
              <a:off x="2204799" y="2025946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04707" y="3119"/>
                  </a:lnTo>
                  <a:lnTo>
                    <a:pt x="51878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425897" y="1943217"/>
              <a:ext cx="284270" cy="248239"/>
            </a:xfrm>
            <a:custGeom>
              <a:avLst/>
              <a:gdLst/>
              <a:ahLst/>
              <a:cxnLst/>
              <a:rect l="0" t="0" r="0" b="0"/>
              <a:pathLst>
                <a:path w="284270" h="248239">
                  <a:moveTo>
                    <a:pt x="0" y="51143"/>
                  </a:moveTo>
                  <a:lnTo>
                    <a:pt x="0" y="109760"/>
                  </a:lnTo>
                  <a:lnTo>
                    <a:pt x="8405" y="163934"/>
                  </a:lnTo>
                  <a:lnTo>
                    <a:pt x="18211" y="222815"/>
                  </a:lnTo>
                  <a:lnTo>
                    <a:pt x="18622" y="246765"/>
                  </a:lnTo>
                  <a:lnTo>
                    <a:pt x="17094" y="248238"/>
                  </a:lnTo>
                  <a:lnTo>
                    <a:pt x="14906" y="245711"/>
                  </a:lnTo>
                  <a:lnTo>
                    <a:pt x="7986" y="192391"/>
                  </a:lnTo>
                  <a:lnTo>
                    <a:pt x="1577" y="132726"/>
                  </a:lnTo>
                  <a:lnTo>
                    <a:pt x="8717" y="77050"/>
                  </a:lnTo>
                  <a:lnTo>
                    <a:pt x="19221" y="43222"/>
                  </a:lnTo>
                  <a:lnTo>
                    <a:pt x="30379" y="25786"/>
                  </a:lnTo>
                  <a:lnTo>
                    <a:pt x="37800" y="21370"/>
                  </a:lnTo>
                  <a:lnTo>
                    <a:pt x="55405" y="19583"/>
                  </a:lnTo>
                  <a:lnTo>
                    <a:pt x="63843" y="23084"/>
                  </a:lnTo>
                  <a:lnTo>
                    <a:pt x="79457" y="36333"/>
                  </a:lnTo>
                  <a:lnTo>
                    <a:pt x="95813" y="63522"/>
                  </a:lnTo>
                  <a:lnTo>
                    <a:pt x="119108" y="125005"/>
                  </a:lnTo>
                  <a:lnTo>
                    <a:pt x="121519" y="127291"/>
                  </a:lnTo>
                  <a:lnTo>
                    <a:pt x="123127" y="124135"/>
                  </a:lnTo>
                  <a:lnTo>
                    <a:pt x="127089" y="66778"/>
                  </a:lnTo>
                  <a:lnTo>
                    <a:pt x="135792" y="31599"/>
                  </a:lnTo>
                  <a:lnTo>
                    <a:pt x="146530" y="9701"/>
                  </a:lnTo>
                  <a:lnTo>
                    <a:pt x="156178" y="3628"/>
                  </a:lnTo>
                  <a:lnTo>
                    <a:pt x="182496" y="0"/>
                  </a:lnTo>
                  <a:lnTo>
                    <a:pt x="204332" y="5406"/>
                  </a:lnTo>
                  <a:lnTo>
                    <a:pt x="221835" y="16777"/>
                  </a:lnTo>
                  <a:lnTo>
                    <a:pt x="237414" y="33530"/>
                  </a:lnTo>
                  <a:lnTo>
                    <a:pt x="262126" y="91515"/>
                  </a:lnTo>
                  <a:lnTo>
                    <a:pt x="279447" y="154076"/>
                  </a:lnTo>
                  <a:lnTo>
                    <a:pt x="283317" y="203060"/>
                  </a:lnTo>
                  <a:lnTo>
                    <a:pt x="284269" y="2301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770274" y="1961091"/>
              <a:ext cx="203106" cy="214388"/>
            </a:xfrm>
            <a:custGeom>
              <a:avLst/>
              <a:gdLst/>
              <a:ahLst/>
              <a:cxnLst/>
              <a:rect l="0" t="0" r="0" b="0"/>
              <a:pathLst>
                <a:path w="203106" h="214388">
                  <a:moveTo>
                    <a:pt x="118877" y="117497"/>
                  </a:moveTo>
                  <a:lnTo>
                    <a:pt x="130055" y="106319"/>
                  </a:lnTo>
                  <a:lnTo>
                    <a:pt x="135543" y="88352"/>
                  </a:lnTo>
                  <a:lnTo>
                    <a:pt x="137007" y="77010"/>
                  </a:lnTo>
                  <a:lnTo>
                    <a:pt x="132394" y="55049"/>
                  </a:lnTo>
                  <a:lnTo>
                    <a:pt x="116643" y="26074"/>
                  </a:lnTo>
                  <a:lnTo>
                    <a:pt x="110368" y="17944"/>
                  </a:lnTo>
                  <a:lnTo>
                    <a:pt x="90919" y="5791"/>
                  </a:lnTo>
                  <a:lnTo>
                    <a:pt x="79181" y="912"/>
                  </a:lnTo>
                  <a:lnTo>
                    <a:pt x="67847" y="0"/>
                  </a:lnTo>
                  <a:lnTo>
                    <a:pt x="45894" y="5225"/>
                  </a:lnTo>
                  <a:lnTo>
                    <a:pt x="27559" y="21585"/>
                  </a:lnTo>
                  <a:lnTo>
                    <a:pt x="2313" y="64626"/>
                  </a:lnTo>
                  <a:lnTo>
                    <a:pt x="0" y="92049"/>
                  </a:lnTo>
                  <a:lnTo>
                    <a:pt x="8048" y="151725"/>
                  </a:lnTo>
                  <a:lnTo>
                    <a:pt x="17538" y="188860"/>
                  </a:lnTo>
                  <a:lnTo>
                    <a:pt x="23242" y="197827"/>
                  </a:lnTo>
                  <a:lnTo>
                    <a:pt x="38938" y="210911"/>
                  </a:lnTo>
                  <a:lnTo>
                    <a:pt x="60732" y="214387"/>
                  </a:lnTo>
                  <a:lnTo>
                    <a:pt x="73094" y="213676"/>
                  </a:lnTo>
                  <a:lnTo>
                    <a:pt x="83676" y="208522"/>
                  </a:lnTo>
                  <a:lnTo>
                    <a:pt x="101672" y="190318"/>
                  </a:lnTo>
                  <a:lnTo>
                    <a:pt x="119368" y="153762"/>
                  </a:lnTo>
                  <a:lnTo>
                    <a:pt x="127423" y="92252"/>
                  </a:lnTo>
                  <a:lnTo>
                    <a:pt x="128818" y="57505"/>
                  </a:lnTo>
                  <a:lnTo>
                    <a:pt x="131694" y="112885"/>
                  </a:lnTo>
                  <a:lnTo>
                    <a:pt x="146201" y="146546"/>
                  </a:lnTo>
                  <a:lnTo>
                    <a:pt x="158707" y="163943"/>
                  </a:lnTo>
                  <a:lnTo>
                    <a:pt x="175184" y="176354"/>
                  </a:lnTo>
                  <a:lnTo>
                    <a:pt x="190695" y="183430"/>
                  </a:lnTo>
                  <a:lnTo>
                    <a:pt x="194832" y="183679"/>
                  </a:lnTo>
                  <a:lnTo>
                    <a:pt x="203105" y="180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994436" y="1952607"/>
              <a:ext cx="136871" cy="231491"/>
            </a:xfrm>
            <a:custGeom>
              <a:avLst/>
              <a:gdLst/>
              <a:ahLst/>
              <a:cxnLst/>
              <a:rect l="0" t="0" r="0" b="0"/>
              <a:pathLst>
                <a:path w="136871" h="231491">
                  <a:moveTo>
                    <a:pt x="0" y="41753"/>
                  </a:moveTo>
                  <a:lnTo>
                    <a:pt x="0" y="90684"/>
                  </a:lnTo>
                  <a:lnTo>
                    <a:pt x="5589" y="144225"/>
                  </a:lnTo>
                  <a:lnTo>
                    <a:pt x="10723" y="203068"/>
                  </a:lnTo>
                  <a:lnTo>
                    <a:pt x="16305" y="231490"/>
                  </a:lnTo>
                  <a:lnTo>
                    <a:pt x="12760" y="212745"/>
                  </a:lnTo>
                  <a:lnTo>
                    <a:pt x="10969" y="157721"/>
                  </a:lnTo>
                  <a:lnTo>
                    <a:pt x="10616" y="101445"/>
                  </a:lnTo>
                  <a:lnTo>
                    <a:pt x="21993" y="39562"/>
                  </a:lnTo>
                  <a:lnTo>
                    <a:pt x="25190" y="26254"/>
                  </a:lnTo>
                  <a:lnTo>
                    <a:pt x="30832" y="16213"/>
                  </a:lnTo>
                  <a:lnTo>
                    <a:pt x="46458" y="1936"/>
                  </a:lnTo>
                  <a:lnTo>
                    <a:pt x="54369" y="0"/>
                  </a:lnTo>
                  <a:lnTo>
                    <a:pt x="61982" y="1050"/>
                  </a:lnTo>
                  <a:lnTo>
                    <a:pt x="76681" y="8455"/>
                  </a:lnTo>
                  <a:lnTo>
                    <a:pt x="91012" y="19545"/>
                  </a:lnTo>
                  <a:lnTo>
                    <a:pt x="106645" y="44532"/>
                  </a:lnTo>
                  <a:lnTo>
                    <a:pt x="122408" y="93991"/>
                  </a:lnTo>
                  <a:lnTo>
                    <a:pt x="133667" y="155754"/>
                  </a:lnTo>
                  <a:lnTo>
                    <a:pt x="136870" y="2102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152363" y="1962775"/>
              <a:ext cx="52644" cy="157928"/>
            </a:xfrm>
            <a:custGeom>
              <a:avLst/>
              <a:gdLst/>
              <a:ahLst/>
              <a:cxnLst/>
              <a:rect l="0" t="0" r="0" b="0"/>
              <a:pathLst>
                <a:path w="52644" h="157928">
                  <a:moveTo>
                    <a:pt x="0" y="0"/>
                  </a:moveTo>
                  <a:lnTo>
                    <a:pt x="3120" y="42691"/>
                  </a:lnTo>
                  <a:lnTo>
                    <a:pt x="19128" y="100898"/>
                  </a:lnTo>
                  <a:lnTo>
                    <a:pt x="52643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110249" y="1920661"/>
              <a:ext cx="189514" cy="515897"/>
            </a:xfrm>
            <a:custGeom>
              <a:avLst/>
              <a:gdLst/>
              <a:ahLst/>
              <a:cxnLst/>
              <a:rect l="0" t="0" r="0" b="0"/>
              <a:pathLst>
                <a:path w="189514" h="515897">
                  <a:moveTo>
                    <a:pt x="189513" y="0"/>
                  </a:moveTo>
                  <a:lnTo>
                    <a:pt x="160832" y="56214"/>
                  </a:lnTo>
                  <a:lnTo>
                    <a:pt x="139178" y="111666"/>
                  </a:lnTo>
                  <a:lnTo>
                    <a:pt x="118457" y="166740"/>
                  </a:lnTo>
                  <a:lnTo>
                    <a:pt x="97012" y="205248"/>
                  </a:lnTo>
                  <a:lnTo>
                    <a:pt x="75575" y="268400"/>
                  </a:lnTo>
                  <a:lnTo>
                    <a:pt x="57216" y="323248"/>
                  </a:lnTo>
                  <a:lnTo>
                    <a:pt x="38745" y="378613"/>
                  </a:lnTo>
                  <a:lnTo>
                    <a:pt x="21076" y="431614"/>
                  </a:lnTo>
                  <a:lnTo>
                    <a:pt x="7023" y="484950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591026" y="1910240"/>
              <a:ext cx="224634" cy="239718"/>
            </a:xfrm>
            <a:custGeom>
              <a:avLst/>
              <a:gdLst/>
              <a:ahLst/>
              <a:cxnLst/>
              <a:rect l="0" t="0" r="0" b="0"/>
              <a:pathLst>
                <a:path w="224634" h="239718">
                  <a:moveTo>
                    <a:pt x="140405" y="84120"/>
                  </a:moveTo>
                  <a:lnTo>
                    <a:pt x="121277" y="24179"/>
                  </a:lnTo>
                  <a:lnTo>
                    <a:pt x="110066" y="6397"/>
                  </a:lnTo>
                  <a:lnTo>
                    <a:pt x="101462" y="1889"/>
                  </a:lnTo>
                  <a:lnTo>
                    <a:pt x="79423" y="0"/>
                  </a:lnTo>
                  <a:lnTo>
                    <a:pt x="60269" y="6179"/>
                  </a:lnTo>
                  <a:lnTo>
                    <a:pt x="51886" y="11103"/>
                  </a:lnTo>
                  <a:lnTo>
                    <a:pt x="39452" y="25932"/>
                  </a:lnTo>
                  <a:lnTo>
                    <a:pt x="6110" y="87677"/>
                  </a:lnTo>
                  <a:lnTo>
                    <a:pt x="0" y="113777"/>
                  </a:lnTo>
                  <a:lnTo>
                    <a:pt x="5609" y="171780"/>
                  </a:lnTo>
                  <a:lnTo>
                    <a:pt x="17982" y="228038"/>
                  </a:lnTo>
                  <a:lnTo>
                    <a:pt x="23695" y="235048"/>
                  </a:lnTo>
                  <a:lnTo>
                    <a:pt x="31012" y="238551"/>
                  </a:lnTo>
                  <a:lnTo>
                    <a:pt x="39401" y="239717"/>
                  </a:lnTo>
                  <a:lnTo>
                    <a:pt x="54960" y="234772"/>
                  </a:lnTo>
                  <a:lnTo>
                    <a:pt x="62384" y="230178"/>
                  </a:lnTo>
                  <a:lnTo>
                    <a:pt x="73753" y="215716"/>
                  </a:lnTo>
                  <a:lnTo>
                    <a:pt x="94323" y="160418"/>
                  </a:lnTo>
                  <a:lnTo>
                    <a:pt x="112268" y="105519"/>
                  </a:lnTo>
                  <a:lnTo>
                    <a:pt x="122839" y="73693"/>
                  </a:lnTo>
                  <a:lnTo>
                    <a:pt x="125185" y="71320"/>
                  </a:lnTo>
                  <a:lnTo>
                    <a:pt x="126749" y="74417"/>
                  </a:lnTo>
                  <a:lnTo>
                    <a:pt x="144347" y="137427"/>
                  </a:lnTo>
                  <a:lnTo>
                    <a:pt x="160160" y="162956"/>
                  </a:lnTo>
                  <a:lnTo>
                    <a:pt x="179663" y="185338"/>
                  </a:lnTo>
                  <a:lnTo>
                    <a:pt x="196457" y="193447"/>
                  </a:lnTo>
                  <a:lnTo>
                    <a:pt x="224633" y="1999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839013" y="1877402"/>
              <a:ext cx="176688" cy="238941"/>
            </a:xfrm>
            <a:custGeom>
              <a:avLst/>
              <a:gdLst/>
              <a:ahLst/>
              <a:cxnLst/>
              <a:rect l="0" t="0" r="0" b="0"/>
              <a:pathLst>
                <a:path w="176688" h="238941">
                  <a:moveTo>
                    <a:pt x="113516" y="32730"/>
                  </a:moveTo>
                  <a:lnTo>
                    <a:pt x="84208" y="3422"/>
                  </a:lnTo>
                  <a:lnTo>
                    <a:pt x="76430" y="323"/>
                  </a:lnTo>
                  <a:lnTo>
                    <a:pt x="58429" y="0"/>
                  </a:lnTo>
                  <a:lnTo>
                    <a:pt x="41850" y="6875"/>
                  </a:lnTo>
                  <a:lnTo>
                    <a:pt x="34153" y="11984"/>
                  </a:lnTo>
                  <a:lnTo>
                    <a:pt x="22482" y="27019"/>
                  </a:lnTo>
                  <a:lnTo>
                    <a:pt x="5457" y="65267"/>
                  </a:lnTo>
                  <a:lnTo>
                    <a:pt x="0" y="101772"/>
                  </a:lnTo>
                  <a:lnTo>
                    <a:pt x="6562" y="147624"/>
                  </a:lnTo>
                  <a:lnTo>
                    <a:pt x="22243" y="190476"/>
                  </a:lnTo>
                  <a:lnTo>
                    <a:pt x="47524" y="227147"/>
                  </a:lnTo>
                  <a:lnTo>
                    <a:pt x="67419" y="236121"/>
                  </a:lnTo>
                  <a:lnTo>
                    <a:pt x="90688" y="238940"/>
                  </a:lnTo>
                  <a:lnTo>
                    <a:pt x="112729" y="236293"/>
                  </a:lnTo>
                  <a:lnTo>
                    <a:pt x="131104" y="228097"/>
                  </a:lnTo>
                  <a:lnTo>
                    <a:pt x="176687" y="2011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032092" y="1904412"/>
              <a:ext cx="120480" cy="176593"/>
            </a:xfrm>
            <a:custGeom>
              <a:avLst/>
              <a:gdLst/>
              <a:ahLst/>
              <a:cxnLst/>
              <a:rect l="0" t="0" r="0" b="0"/>
              <a:pathLst>
                <a:path w="120480" h="176593">
                  <a:moveTo>
                    <a:pt x="15194" y="89948"/>
                  </a:moveTo>
                  <a:lnTo>
                    <a:pt x="33152" y="153376"/>
                  </a:lnTo>
                  <a:lnTo>
                    <a:pt x="39943" y="174290"/>
                  </a:lnTo>
                  <a:lnTo>
                    <a:pt x="39882" y="176592"/>
                  </a:lnTo>
                  <a:lnTo>
                    <a:pt x="29788" y="158644"/>
                  </a:lnTo>
                  <a:lnTo>
                    <a:pt x="11758" y="104757"/>
                  </a:lnTo>
                  <a:lnTo>
                    <a:pt x="0" y="59208"/>
                  </a:lnTo>
                  <a:lnTo>
                    <a:pt x="1812" y="37681"/>
                  </a:lnTo>
                  <a:lnTo>
                    <a:pt x="9636" y="19535"/>
                  </a:lnTo>
                  <a:lnTo>
                    <a:pt x="14998" y="11421"/>
                  </a:lnTo>
                  <a:lnTo>
                    <a:pt x="23252" y="6011"/>
                  </a:lnTo>
                  <a:lnTo>
                    <a:pt x="44902" y="0"/>
                  </a:lnTo>
                  <a:lnTo>
                    <a:pt x="106482" y="4158"/>
                  </a:lnTo>
                  <a:lnTo>
                    <a:pt x="120479" y="57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184156" y="1928569"/>
              <a:ext cx="136871" cy="181788"/>
            </a:xfrm>
            <a:custGeom>
              <a:avLst/>
              <a:gdLst/>
              <a:ahLst/>
              <a:cxnLst/>
              <a:rect l="0" t="0" r="0" b="0"/>
              <a:pathLst>
                <a:path w="136871" h="181788">
                  <a:moveTo>
                    <a:pt x="0" y="44734"/>
                  </a:moveTo>
                  <a:lnTo>
                    <a:pt x="11179" y="61502"/>
                  </a:lnTo>
                  <a:lnTo>
                    <a:pt x="29144" y="72853"/>
                  </a:lnTo>
                  <a:lnTo>
                    <a:pt x="51558" y="79458"/>
                  </a:lnTo>
                  <a:lnTo>
                    <a:pt x="83907" y="76600"/>
                  </a:lnTo>
                  <a:lnTo>
                    <a:pt x="105143" y="71375"/>
                  </a:lnTo>
                  <a:lnTo>
                    <a:pt x="113379" y="66004"/>
                  </a:lnTo>
                  <a:lnTo>
                    <a:pt x="125650" y="50678"/>
                  </a:lnTo>
                  <a:lnTo>
                    <a:pt x="127050" y="41678"/>
                  </a:lnTo>
                  <a:lnTo>
                    <a:pt x="122367" y="22319"/>
                  </a:lnTo>
                  <a:lnTo>
                    <a:pt x="109368" y="8255"/>
                  </a:lnTo>
                  <a:lnTo>
                    <a:pt x="100988" y="2868"/>
                  </a:lnTo>
                  <a:lnTo>
                    <a:pt x="76079" y="0"/>
                  </a:lnTo>
                  <a:lnTo>
                    <a:pt x="49021" y="3795"/>
                  </a:lnTo>
                  <a:lnTo>
                    <a:pt x="29196" y="13281"/>
                  </a:lnTo>
                  <a:lnTo>
                    <a:pt x="15706" y="31535"/>
                  </a:lnTo>
                  <a:lnTo>
                    <a:pt x="6980" y="55245"/>
                  </a:lnTo>
                  <a:lnTo>
                    <a:pt x="3238" y="93732"/>
                  </a:lnTo>
                  <a:lnTo>
                    <a:pt x="10188" y="127882"/>
                  </a:lnTo>
                  <a:lnTo>
                    <a:pt x="20516" y="149539"/>
                  </a:lnTo>
                  <a:lnTo>
                    <a:pt x="45073" y="175873"/>
                  </a:lnTo>
                  <a:lnTo>
                    <a:pt x="70726" y="181787"/>
                  </a:lnTo>
                  <a:lnTo>
                    <a:pt x="108693" y="178539"/>
                  </a:lnTo>
                  <a:lnTo>
                    <a:pt x="136870" y="1710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382940" y="1899604"/>
              <a:ext cx="161198" cy="242156"/>
            </a:xfrm>
            <a:custGeom>
              <a:avLst/>
              <a:gdLst/>
              <a:ahLst/>
              <a:cxnLst/>
              <a:rect l="0" t="0" r="0" b="0"/>
              <a:pathLst>
                <a:path w="161198" h="242156">
                  <a:moveTo>
                    <a:pt x="117071" y="0"/>
                  </a:moveTo>
                  <a:lnTo>
                    <a:pt x="54813" y="19128"/>
                  </a:lnTo>
                  <a:lnTo>
                    <a:pt x="30644" y="37773"/>
                  </a:lnTo>
                  <a:lnTo>
                    <a:pt x="9835" y="65004"/>
                  </a:lnTo>
                  <a:lnTo>
                    <a:pt x="0" y="85043"/>
                  </a:lnTo>
                  <a:lnTo>
                    <a:pt x="1589" y="91790"/>
                  </a:lnTo>
                  <a:lnTo>
                    <a:pt x="7328" y="96288"/>
                  </a:lnTo>
                  <a:lnTo>
                    <a:pt x="26182" y="101286"/>
                  </a:lnTo>
                  <a:lnTo>
                    <a:pt x="79534" y="107614"/>
                  </a:lnTo>
                  <a:lnTo>
                    <a:pt x="122717" y="119623"/>
                  </a:lnTo>
                  <a:lnTo>
                    <a:pt x="134873" y="125372"/>
                  </a:lnTo>
                  <a:lnTo>
                    <a:pt x="151499" y="141119"/>
                  </a:lnTo>
                  <a:lnTo>
                    <a:pt x="157570" y="150231"/>
                  </a:lnTo>
                  <a:lnTo>
                    <a:pt x="161197" y="169715"/>
                  </a:lnTo>
                  <a:lnTo>
                    <a:pt x="160526" y="179823"/>
                  </a:lnTo>
                  <a:lnTo>
                    <a:pt x="153542" y="197295"/>
                  </a:lnTo>
                  <a:lnTo>
                    <a:pt x="148404" y="205229"/>
                  </a:lnTo>
                  <a:lnTo>
                    <a:pt x="130217" y="217165"/>
                  </a:lnTo>
                  <a:lnTo>
                    <a:pt x="106536" y="225199"/>
                  </a:lnTo>
                  <a:lnTo>
                    <a:pt x="53206" y="233477"/>
                  </a:lnTo>
                  <a:lnTo>
                    <a:pt x="1258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4883181" y="1729650"/>
            <a:ext cx="5108197" cy="643737"/>
            <a:chOff x="4883181" y="1729650"/>
            <a:chExt cx="5108197" cy="643737"/>
          </a:xfrm>
        </p:grpSpPr>
        <p:sp>
          <p:nvSpPr>
            <p:cNvPr id="43" name="Freeform 42"/>
            <p:cNvSpPr/>
            <p:nvPr/>
          </p:nvSpPr>
          <p:spPr>
            <a:xfrm>
              <a:off x="4883181" y="1994360"/>
              <a:ext cx="177728" cy="201570"/>
            </a:xfrm>
            <a:custGeom>
              <a:avLst/>
              <a:gdLst/>
              <a:ahLst/>
              <a:cxnLst/>
              <a:rect l="0" t="0" r="0" b="0"/>
              <a:pathLst>
                <a:path w="177728" h="201570">
                  <a:moveTo>
                    <a:pt x="122198" y="0"/>
                  </a:moveTo>
                  <a:lnTo>
                    <a:pt x="63581" y="5590"/>
                  </a:lnTo>
                  <a:lnTo>
                    <a:pt x="43114" y="14573"/>
                  </a:lnTo>
                  <a:lnTo>
                    <a:pt x="10910" y="39404"/>
                  </a:lnTo>
                  <a:lnTo>
                    <a:pt x="2547" y="59237"/>
                  </a:lnTo>
                  <a:lnTo>
                    <a:pt x="0" y="84819"/>
                  </a:lnTo>
                  <a:lnTo>
                    <a:pt x="6312" y="129767"/>
                  </a:lnTo>
                  <a:lnTo>
                    <a:pt x="16491" y="154770"/>
                  </a:lnTo>
                  <a:lnTo>
                    <a:pt x="40965" y="182988"/>
                  </a:lnTo>
                  <a:lnTo>
                    <a:pt x="70443" y="200578"/>
                  </a:lnTo>
                  <a:lnTo>
                    <a:pt x="80676" y="201569"/>
                  </a:lnTo>
                  <a:lnTo>
                    <a:pt x="101404" y="196431"/>
                  </a:lnTo>
                  <a:lnTo>
                    <a:pt x="142137" y="174069"/>
                  </a:lnTo>
                  <a:lnTo>
                    <a:pt x="158746" y="160812"/>
                  </a:lnTo>
                  <a:lnTo>
                    <a:pt x="170807" y="140882"/>
                  </a:lnTo>
                  <a:lnTo>
                    <a:pt x="177727" y="117597"/>
                  </a:lnTo>
                  <a:lnTo>
                    <a:pt x="175046" y="84756"/>
                  </a:lnTo>
                  <a:lnTo>
                    <a:pt x="169862" y="63406"/>
                  </a:lnTo>
                  <a:lnTo>
                    <a:pt x="160540" y="48458"/>
                  </a:lnTo>
                  <a:lnTo>
                    <a:pt x="143255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090094" y="1729650"/>
              <a:ext cx="125856" cy="485810"/>
            </a:xfrm>
            <a:custGeom>
              <a:avLst/>
              <a:gdLst/>
              <a:ahLst/>
              <a:cxnLst/>
              <a:rect l="0" t="0" r="0" b="0"/>
              <a:pathLst>
                <a:path w="125856" h="485810">
                  <a:moveTo>
                    <a:pt x="62684" y="485809"/>
                  </a:moveTo>
                  <a:lnTo>
                    <a:pt x="54351" y="448331"/>
                  </a:lnTo>
                  <a:lnTo>
                    <a:pt x="47000" y="396907"/>
                  </a:lnTo>
                  <a:lnTo>
                    <a:pt x="41518" y="340519"/>
                  </a:lnTo>
                  <a:lnTo>
                    <a:pt x="30384" y="277388"/>
                  </a:lnTo>
                  <a:lnTo>
                    <a:pt x="16919" y="225100"/>
                  </a:lnTo>
                  <a:lnTo>
                    <a:pt x="10230" y="172571"/>
                  </a:lnTo>
                  <a:lnTo>
                    <a:pt x="1977" y="117135"/>
                  </a:lnTo>
                  <a:lnTo>
                    <a:pt x="0" y="61124"/>
                  </a:lnTo>
                  <a:lnTo>
                    <a:pt x="5246" y="24624"/>
                  </a:lnTo>
                  <a:lnTo>
                    <a:pt x="10354" y="15745"/>
                  </a:lnTo>
                  <a:lnTo>
                    <a:pt x="25388" y="2761"/>
                  </a:lnTo>
                  <a:lnTo>
                    <a:pt x="34311" y="0"/>
                  </a:lnTo>
                  <a:lnTo>
                    <a:pt x="53583" y="52"/>
                  </a:lnTo>
                  <a:lnTo>
                    <a:pt x="84164" y="6659"/>
                  </a:lnTo>
                  <a:lnTo>
                    <a:pt x="125855" y="33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026436" y="1952246"/>
              <a:ext cx="178986" cy="31587"/>
            </a:xfrm>
            <a:custGeom>
              <a:avLst/>
              <a:gdLst/>
              <a:ahLst/>
              <a:cxnLst/>
              <a:rect l="0" t="0" r="0" b="0"/>
              <a:pathLst>
                <a:path w="178986" h="31587">
                  <a:moveTo>
                    <a:pt x="178985" y="0"/>
                  </a:moveTo>
                  <a:lnTo>
                    <a:pt x="123940" y="16789"/>
                  </a:lnTo>
                  <a:lnTo>
                    <a:pt x="64472" y="26084"/>
                  </a:lnTo>
                  <a:lnTo>
                    <a:pt x="11725" y="3086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552759" y="1945011"/>
              <a:ext cx="200695" cy="236007"/>
            </a:xfrm>
            <a:custGeom>
              <a:avLst/>
              <a:gdLst/>
              <a:ahLst/>
              <a:cxnLst/>
              <a:rect l="0" t="0" r="0" b="0"/>
              <a:pathLst>
                <a:path w="200695" h="236007">
                  <a:moveTo>
                    <a:pt x="158030" y="7235"/>
                  </a:moveTo>
                  <a:lnTo>
                    <a:pt x="130473" y="0"/>
                  </a:lnTo>
                  <a:lnTo>
                    <a:pt x="77370" y="477"/>
                  </a:lnTo>
                  <a:lnTo>
                    <a:pt x="54331" y="6571"/>
                  </a:lnTo>
                  <a:lnTo>
                    <a:pt x="14063" y="29548"/>
                  </a:lnTo>
                  <a:lnTo>
                    <a:pt x="5900" y="36148"/>
                  </a:lnTo>
                  <a:lnTo>
                    <a:pt x="1628" y="44058"/>
                  </a:lnTo>
                  <a:lnTo>
                    <a:pt x="0" y="62206"/>
                  </a:lnTo>
                  <a:lnTo>
                    <a:pt x="6296" y="78850"/>
                  </a:lnTo>
                  <a:lnTo>
                    <a:pt x="11250" y="86564"/>
                  </a:lnTo>
                  <a:lnTo>
                    <a:pt x="26114" y="98254"/>
                  </a:lnTo>
                  <a:lnTo>
                    <a:pt x="45588" y="106180"/>
                  </a:lnTo>
                  <a:lnTo>
                    <a:pt x="96217" y="111268"/>
                  </a:lnTo>
                  <a:lnTo>
                    <a:pt x="145690" y="117862"/>
                  </a:lnTo>
                  <a:lnTo>
                    <a:pt x="172961" y="132690"/>
                  </a:lnTo>
                  <a:lnTo>
                    <a:pt x="195859" y="157491"/>
                  </a:lnTo>
                  <a:lnTo>
                    <a:pt x="199627" y="167067"/>
                  </a:lnTo>
                  <a:lnTo>
                    <a:pt x="200694" y="187066"/>
                  </a:lnTo>
                  <a:lnTo>
                    <a:pt x="194149" y="204533"/>
                  </a:lnTo>
                  <a:lnTo>
                    <a:pt x="189128" y="212467"/>
                  </a:lnTo>
                  <a:lnTo>
                    <a:pt x="174191" y="224401"/>
                  </a:lnTo>
                  <a:lnTo>
                    <a:pt x="165294" y="229222"/>
                  </a:lnTo>
                  <a:lnTo>
                    <a:pt x="124827" y="236006"/>
                  </a:lnTo>
                  <a:lnTo>
                    <a:pt x="101939" y="231354"/>
                  </a:lnTo>
                  <a:lnTo>
                    <a:pt x="75899" y="215580"/>
                  </a:lnTo>
                  <a:lnTo>
                    <a:pt x="56486" y="202328"/>
                  </a:lnTo>
                  <a:lnTo>
                    <a:pt x="42216" y="1967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805545" y="1752205"/>
              <a:ext cx="168457" cy="410612"/>
            </a:xfrm>
            <a:custGeom>
              <a:avLst/>
              <a:gdLst/>
              <a:ahLst/>
              <a:cxnLst/>
              <a:rect l="0" t="0" r="0" b="0"/>
              <a:pathLst>
                <a:path w="168457" h="410612">
                  <a:moveTo>
                    <a:pt x="0" y="0"/>
                  </a:moveTo>
                  <a:lnTo>
                    <a:pt x="3119" y="57264"/>
                  </a:lnTo>
                  <a:lnTo>
                    <a:pt x="8333" y="106654"/>
                  </a:lnTo>
                  <a:lnTo>
                    <a:pt x="12997" y="161452"/>
                  </a:lnTo>
                  <a:lnTo>
                    <a:pt x="18669" y="219023"/>
                  </a:lnTo>
                  <a:lnTo>
                    <a:pt x="26174" y="279700"/>
                  </a:lnTo>
                  <a:lnTo>
                    <a:pt x="30516" y="333886"/>
                  </a:lnTo>
                  <a:lnTo>
                    <a:pt x="31268" y="365131"/>
                  </a:lnTo>
                  <a:lnTo>
                    <a:pt x="39963" y="313773"/>
                  </a:lnTo>
                  <a:lnTo>
                    <a:pt x="50705" y="277933"/>
                  </a:lnTo>
                  <a:lnTo>
                    <a:pt x="61920" y="259616"/>
                  </a:lnTo>
                  <a:lnTo>
                    <a:pt x="70526" y="254966"/>
                  </a:lnTo>
                  <a:lnTo>
                    <a:pt x="92566" y="252918"/>
                  </a:lnTo>
                  <a:lnTo>
                    <a:pt x="101485" y="256349"/>
                  </a:lnTo>
                  <a:lnTo>
                    <a:pt x="134016" y="291078"/>
                  </a:lnTo>
                  <a:lnTo>
                    <a:pt x="153161" y="327728"/>
                  </a:lnTo>
                  <a:lnTo>
                    <a:pt x="163404" y="359537"/>
                  </a:lnTo>
                  <a:lnTo>
                    <a:pt x="168456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019435" y="1991587"/>
              <a:ext cx="130392" cy="167887"/>
            </a:xfrm>
            <a:custGeom>
              <a:avLst/>
              <a:gdLst/>
              <a:ahLst/>
              <a:cxnLst/>
              <a:rect l="0" t="0" r="0" b="0"/>
              <a:pathLst>
                <a:path w="130392" h="167887">
                  <a:moveTo>
                    <a:pt x="91436" y="13302"/>
                  </a:moveTo>
                  <a:lnTo>
                    <a:pt x="80258" y="2123"/>
                  </a:lnTo>
                  <a:lnTo>
                    <a:pt x="73455" y="0"/>
                  </a:lnTo>
                  <a:lnTo>
                    <a:pt x="56539" y="761"/>
                  </a:lnTo>
                  <a:lnTo>
                    <a:pt x="27284" y="13355"/>
                  </a:lnTo>
                  <a:lnTo>
                    <a:pt x="13011" y="28533"/>
                  </a:lnTo>
                  <a:lnTo>
                    <a:pt x="3938" y="48147"/>
                  </a:lnTo>
                  <a:lnTo>
                    <a:pt x="0" y="84328"/>
                  </a:lnTo>
                  <a:lnTo>
                    <a:pt x="6892" y="117795"/>
                  </a:lnTo>
                  <a:lnTo>
                    <a:pt x="17206" y="139292"/>
                  </a:lnTo>
                  <a:lnTo>
                    <a:pt x="32708" y="154305"/>
                  </a:lnTo>
                  <a:lnTo>
                    <a:pt x="52467" y="163707"/>
                  </a:lnTo>
                  <a:lnTo>
                    <a:pt x="76846" y="167886"/>
                  </a:lnTo>
                  <a:lnTo>
                    <a:pt x="97040" y="163504"/>
                  </a:lnTo>
                  <a:lnTo>
                    <a:pt x="105701" y="159060"/>
                  </a:lnTo>
                  <a:lnTo>
                    <a:pt x="118443" y="144763"/>
                  </a:lnTo>
                  <a:lnTo>
                    <a:pt x="126836" y="125541"/>
                  </a:lnTo>
                  <a:lnTo>
                    <a:pt x="130391" y="89582"/>
                  </a:lnTo>
                  <a:lnTo>
                    <a:pt x="127077" y="67091"/>
                  </a:lnTo>
                  <a:lnTo>
                    <a:pt x="118585" y="48517"/>
                  </a:lnTo>
                  <a:lnTo>
                    <a:pt x="106890" y="28025"/>
                  </a:lnTo>
                  <a:lnTo>
                    <a:pt x="101965" y="133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195099" y="1994360"/>
              <a:ext cx="126343" cy="161803"/>
            </a:xfrm>
            <a:custGeom>
              <a:avLst/>
              <a:gdLst/>
              <a:ahLst/>
              <a:cxnLst/>
              <a:rect l="0" t="0" r="0" b="0"/>
              <a:pathLst>
                <a:path w="126343" h="161803">
                  <a:moveTo>
                    <a:pt x="0" y="84228"/>
                  </a:moveTo>
                  <a:lnTo>
                    <a:pt x="25194" y="138103"/>
                  </a:lnTo>
                  <a:lnTo>
                    <a:pt x="35411" y="161802"/>
                  </a:lnTo>
                  <a:lnTo>
                    <a:pt x="32069" y="149717"/>
                  </a:lnTo>
                  <a:lnTo>
                    <a:pt x="17150" y="98615"/>
                  </a:lnTo>
                  <a:lnTo>
                    <a:pt x="12491" y="58725"/>
                  </a:lnTo>
                  <a:lnTo>
                    <a:pt x="17639" y="37409"/>
                  </a:lnTo>
                  <a:lnTo>
                    <a:pt x="22288" y="28449"/>
                  </a:lnTo>
                  <a:lnTo>
                    <a:pt x="39932" y="15374"/>
                  </a:lnTo>
                  <a:lnTo>
                    <a:pt x="63371" y="683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405669" y="1825904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0" y="60384"/>
                  </a:lnTo>
                  <a:lnTo>
                    <a:pt x="3120" y="111868"/>
                  </a:lnTo>
                  <a:lnTo>
                    <a:pt x="8334" y="162998"/>
                  </a:lnTo>
                  <a:lnTo>
                    <a:pt x="15684" y="226390"/>
                  </a:lnTo>
                  <a:lnTo>
                    <a:pt x="21165" y="287178"/>
                  </a:lnTo>
                  <a:lnTo>
                    <a:pt x="29181" y="332287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300384" y="1935941"/>
              <a:ext cx="221100" cy="16306"/>
            </a:xfrm>
            <a:custGeom>
              <a:avLst/>
              <a:gdLst/>
              <a:ahLst/>
              <a:cxnLst/>
              <a:rect l="0" t="0" r="0" b="0"/>
              <a:pathLst>
                <a:path w="221100" h="16306">
                  <a:moveTo>
                    <a:pt x="221099" y="16305"/>
                  </a:moveTo>
                  <a:lnTo>
                    <a:pt x="162482" y="7240"/>
                  </a:lnTo>
                  <a:lnTo>
                    <a:pt x="109478" y="0"/>
                  </a:lnTo>
                  <a:lnTo>
                    <a:pt x="47606" y="4785"/>
                  </a:lnTo>
                  <a:lnTo>
                    <a:pt x="0" y="57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668882" y="1994315"/>
              <a:ext cx="177052" cy="379072"/>
            </a:xfrm>
            <a:custGeom>
              <a:avLst/>
              <a:gdLst/>
              <a:ahLst/>
              <a:cxnLst/>
              <a:rect l="0" t="0" r="0" b="0"/>
              <a:pathLst>
                <a:path w="177052" h="379072">
                  <a:moveTo>
                    <a:pt x="168456" y="126387"/>
                  </a:moveTo>
                  <a:lnTo>
                    <a:pt x="162866" y="67770"/>
                  </a:lnTo>
                  <a:lnTo>
                    <a:pt x="148212" y="32980"/>
                  </a:lnTo>
                  <a:lnTo>
                    <a:pt x="123463" y="6034"/>
                  </a:lnTo>
                  <a:lnTo>
                    <a:pt x="112724" y="1698"/>
                  </a:lnTo>
                  <a:lnTo>
                    <a:pt x="88314" y="0"/>
                  </a:lnTo>
                  <a:lnTo>
                    <a:pt x="68106" y="6264"/>
                  </a:lnTo>
                  <a:lnTo>
                    <a:pt x="36069" y="29350"/>
                  </a:lnTo>
                  <a:lnTo>
                    <a:pt x="24610" y="52064"/>
                  </a:lnTo>
                  <a:lnTo>
                    <a:pt x="13310" y="108717"/>
                  </a:lnTo>
                  <a:lnTo>
                    <a:pt x="18004" y="130622"/>
                  </a:lnTo>
                  <a:lnTo>
                    <a:pt x="29058" y="148156"/>
                  </a:lnTo>
                  <a:lnTo>
                    <a:pt x="45670" y="163748"/>
                  </a:lnTo>
                  <a:lnTo>
                    <a:pt x="55013" y="167672"/>
                  </a:lnTo>
                  <a:lnTo>
                    <a:pt x="74753" y="168913"/>
                  </a:lnTo>
                  <a:lnTo>
                    <a:pt x="92105" y="162445"/>
                  </a:lnTo>
                  <a:lnTo>
                    <a:pt x="100007" y="157445"/>
                  </a:lnTo>
                  <a:lnTo>
                    <a:pt x="122309" y="128050"/>
                  </a:lnTo>
                  <a:lnTo>
                    <a:pt x="146405" y="73964"/>
                  </a:lnTo>
                  <a:lnTo>
                    <a:pt x="151636" y="60974"/>
                  </a:lnTo>
                  <a:lnTo>
                    <a:pt x="149094" y="121299"/>
                  </a:lnTo>
                  <a:lnTo>
                    <a:pt x="156533" y="183949"/>
                  </a:lnTo>
                  <a:lnTo>
                    <a:pt x="169196" y="244582"/>
                  </a:lnTo>
                  <a:lnTo>
                    <a:pt x="177051" y="304412"/>
                  </a:lnTo>
                  <a:lnTo>
                    <a:pt x="171886" y="328732"/>
                  </a:lnTo>
                  <a:lnTo>
                    <a:pt x="160622" y="347339"/>
                  </a:lnTo>
                  <a:lnTo>
                    <a:pt x="143916" y="363408"/>
                  </a:lnTo>
                  <a:lnTo>
                    <a:pt x="121675" y="372110"/>
                  </a:lnTo>
                  <a:lnTo>
                    <a:pt x="63679" y="377696"/>
                  </a:lnTo>
                  <a:lnTo>
                    <a:pt x="36490" y="378460"/>
                  </a:lnTo>
                  <a:lnTo>
                    <a:pt x="0" y="3790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879452" y="1962775"/>
              <a:ext cx="115814" cy="172331"/>
            </a:xfrm>
            <a:custGeom>
              <a:avLst/>
              <a:gdLst/>
              <a:ahLst/>
              <a:cxnLst/>
              <a:rect l="0" t="0" r="0" b="0"/>
              <a:pathLst>
                <a:path w="115814" h="172331">
                  <a:moveTo>
                    <a:pt x="0" y="94756"/>
                  </a:moveTo>
                  <a:lnTo>
                    <a:pt x="19128" y="148631"/>
                  </a:lnTo>
                  <a:lnTo>
                    <a:pt x="33093" y="172330"/>
                  </a:lnTo>
                  <a:lnTo>
                    <a:pt x="33760" y="171039"/>
                  </a:lnTo>
                  <a:lnTo>
                    <a:pt x="17058" y="114732"/>
                  </a:lnTo>
                  <a:lnTo>
                    <a:pt x="18052" y="78318"/>
                  </a:lnTo>
                  <a:lnTo>
                    <a:pt x="31345" y="43482"/>
                  </a:lnTo>
                  <a:lnTo>
                    <a:pt x="55690" y="16523"/>
                  </a:lnTo>
                  <a:lnTo>
                    <a:pt x="78173" y="734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034261" y="1982011"/>
              <a:ext cx="203161" cy="170278"/>
            </a:xfrm>
            <a:custGeom>
              <a:avLst/>
              <a:gdLst/>
              <a:ahLst/>
              <a:cxnLst/>
              <a:rect l="0" t="0" r="0" b="0"/>
              <a:pathLst>
                <a:path w="203161" h="170278">
                  <a:moveTo>
                    <a:pt x="139988" y="86049"/>
                  </a:moveTo>
                  <a:lnTo>
                    <a:pt x="119745" y="42086"/>
                  </a:lnTo>
                  <a:lnTo>
                    <a:pt x="100585" y="17390"/>
                  </a:lnTo>
                  <a:lnTo>
                    <a:pt x="74501" y="845"/>
                  </a:lnTo>
                  <a:lnTo>
                    <a:pt x="64745" y="0"/>
                  </a:lnTo>
                  <a:lnTo>
                    <a:pt x="44545" y="5301"/>
                  </a:lnTo>
                  <a:lnTo>
                    <a:pt x="26990" y="18575"/>
                  </a:lnTo>
                  <a:lnTo>
                    <a:pt x="12558" y="36173"/>
                  </a:lnTo>
                  <a:lnTo>
                    <a:pt x="2244" y="55693"/>
                  </a:lnTo>
                  <a:lnTo>
                    <a:pt x="0" y="79186"/>
                  </a:lnTo>
                  <a:lnTo>
                    <a:pt x="8091" y="132396"/>
                  </a:lnTo>
                  <a:lnTo>
                    <a:pt x="20536" y="153831"/>
                  </a:lnTo>
                  <a:lnTo>
                    <a:pt x="28768" y="162822"/>
                  </a:lnTo>
                  <a:lnTo>
                    <a:pt x="36596" y="166477"/>
                  </a:lnTo>
                  <a:lnTo>
                    <a:pt x="44154" y="166574"/>
                  </a:lnTo>
                  <a:lnTo>
                    <a:pt x="51532" y="164298"/>
                  </a:lnTo>
                  <a:lnTo>
                    <a:pt x="65969" y="152412"/>
                  </a:lnTo>
                  <a:lnTo>
                    <a:pt x="73095" y="144329"/>
                  </a:lnTo>
                  <a:lnTo>
                    <a:pt x="81012" y="122869"/>
                  </a:lnTo>
                  <a:lnTo>
                    <a:pt x="92577" y="65681"/>
                  </a:lnTo>
                  <a:lnTo>
                    <a:pt x="90451" y="44241"/>
                  </a:lnTo>
                  <a:lnTo>
                    <a:pt x="89415" y="41799"/>
                  </a:lnTo>
                  <a:lnTo>
                    <a:pt x="88266" y="51564"/>
                  </a:lnTo>
                  <a:lnTo>
                    <a:pt x="93207" y="77781"/>
                  </a:lnTo>
                  <a:lnTo>
                    <a:pt x="126773" y="138890"/>
                  </a:lnTo>
                  <a:lnTo>
                    <a:pt x="143474" y="153597"/>
                  </a:lnTo>
                  <a:lnTo>
                    <a:pt x="162595" y="162864"/>
                  </a:lnTo>
                  <a:lnTo>
                    <a:pt x="203160" y="1702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215595" y="1925600"/>
              <a:ext cx="171414" cy="209411"/>
            </a:xfrm>
            <a:custGeom>
              <a:avLst/>
              <a:gdLst/>
              <a:ahLst/>
              <a:cxnLst/>
              <a:rect l="0" t="0" r="0" b="0"/>
              <a:pathLst>
                <a:path w="171414" h="209411">
                  <a:moveTo>
                    <a:pt x="127111" y="5589"/>
                  </a:moveTo>
                  <a:lnTo>
                    <a:pt x="110343" y="0"/>
                  </a:lnTo>
                  <a:lnTo>
                    <a:pt x="92752" y="375"/>
                  </a:lnTo>
                  <a:lnTo>
                    <a:pt x="73236" y="5612"/>
                  </a:lnTo>
                  <a:lnTo>
                    <a:pt x="21664" y="34592"/>
                  </a:lnTo>
                  <a:lnTo>
                    <a:pt x="6936" y="51235"/>
                  </a:lnTo>
                  <a:lnTo>
                    <a:pt x="1370" y="60586"/>
                  </a:lnTo>
                  <a:lnTo>
                    <a:pt x="0" y="70330"/>
                  </a:lnTo>
                  <a:lnTo>
                    <a:pt x="4716" y="90515"/>
                  </a:lnTo>
                  <a:lnTo>
                    <a:pt x="11590" y="97301"/>
                  </a:lnTo>
                  <a:lnTo>
                    <a:pt x="31704" y="104842"/>
                  </a:lnTo>
                  <a:lnTo>
                    <a:pt x="82745" y="109683"/>
                  </a:lnTo>
                  <a:lnTo>
                    <a:pt x="122803" y="112861"/>
                  </a:lnTo>
                  <a:lnTo>
                    <a:pt x="146253" y="121896"/>
                  </a:lnTo>
                  <a:lnTo>
                    <a:pt x="162134" y="136830"/>
                  </a:lnTo>
                  <a:lnTo>
                    <a:pt x="168007" y="145725"/>
                  </a:lnTo>
                  <a:lnTo>
                    <a:pt x="171413" y="164968"/>
                  </a:lnTo>
                  <a:lnTo>
                    <a:pt x="170684" y="175013"/>
                  </a:lnTo>
                  <a:lnTo>
                    <a:pt x="165518" y="182879"/>
                  </a:lnTo>
                  <a:lnTo>
                    <a:pt x="147300" y="194739"/>
                  </a:lnTo>
                  <a:lnTo>
                    <a:pt x="116325" y="207993"/>
                  </a:lnTo>
                  <a:lnTo>
                    <a:pt x="95410" y="209410"/>
                  </a:lnTo>
                  <a:lnTo>
                    <a:pt x="42882" y="2056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438721" y="1920661"/>
              <a:ext cx="164350" cy="210571"/>
            </a:xfrm>
            <a:custGeom>
              <a:avLst/>
              <a:gdLst/>
              <a:ahLst/>
              <a:cxnLst/>
              <a:rect l="0" t="0" r="0" b="0"/>
              <a:pathLst>
                <a:path w="164350" h="210571">
                  <a:moveTo>
                    <a:pt x="114555" y="0"/>
                  </a:moveTo>
                  <a:lnTo>
                    <a:pt x="61849" y="19128"/>
                  </a:lnTo>
                  <a:lnTo>
                    <a:pt x="38367" y="37772"/>
                  </a:lnTo>
                  <a:lnTo>
                    <a:pt x="2386" y="79453"/>
                  </a:lnTo>
                  <a:lnTo>
                    <a:pt x="0" y="86894"/>
                  </a:lnTo>
                  <a:lnTo>
                    <a:pt x="751" y="94194"/>
                  </a:lnTo>
                  <a:lnTo>
                    <a:pt x="3590" y="101400"/>
                  </a:lnTo>
                  <a:lnTo>
                    <a:pt x="10163" y="106205"/>
                  </a:lnTo>
                  <a:lnTo>
                    <a:pt x="73535" y="122205"/>
                  </a:lnTo>
                  <a:lnTo>
                    <a:pt x="111239" y="127456"/>
                  </a:lnTo>
                  <a:lnTo>
                    <a:pt x="143988" y="142789"/>
                  </a:lnTo>
                  <a:lnTo>
                    <a:pt x="161171" y="155489"/>
                  </a:lnTo>
                  <a:lnTo>
                    <a:pt x="164349" y="163321"/>
                  </a:lnTo>
                  <a:lnTo>
                    <a:pt x="164129" y="172051"/>
                  </a:lnTo>
                  <a:lnTo>
                    <a:pt x="161642" y="181381"/>
                  </a:lnTo>
                  <a:lnTo>
                    <a:pt x="154135" y="187601"/>
                  </a:lnTo>
                  <a:lnTo>
                    <a:pt x="103179" y="200703"/>
                  </a:lnTo>
                  <a:lnTo>
                    <a:pt x="64780" y="207646"/>
                  </a:lnTo>
                  <a:lnTo>
                    <a:pt x="30326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937241" y="1825904"/>
              <a:ext cx="5590" cy="347442"/>
            </a:xfrm>
            <a:custGeom>
              <a:avLst/>
              <a:gdLst/>
              <a:ahLst/>
              <a:cxnLst/>
              <a:rect l="0" t="0" r="0" b="0"/>
              <a:pathLst>
                <a:path w="5590" h="347442">
                  <a:moveTo>
                    <a:pt x="5589" y="0"/>
                  </a:moveTo>
                  <a:lnTo>
                    <a:pt x="0" y="16768"/>
                  </a:lnTo>
                  <a:lnTo>
                    <a:pt x="3272" y="80262"/>
                  </a:lnTo>
                  <a:lnTo>
                    <a:pt x="4560" y="123799"/>
                  </a:lnTo>
                  <a:lnTo>
                    <a:pt x="5132" y="167326"/>
                  </a:lnTo>
                  <a:lnTo>
                    <a:pt x="5454" y="228173"/>
                  </a:lnTo>
                  <a:lnTo>
                    <a:pt x="5550" y="280127"/>
                  </a:lnTo>
                  <a:lnTo>
                    <a:pt x="5578" y="318917"/>
                  </a:lnTo>
                  <a:lnTo>
                    <a:pt x="5589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827016" y="1964233"/>
              <a:ext cx="200043" cy="9071"/>
            </a:xfrm>
            <a:custGeom>
              <a:avLst/>
              <a:gdLst/>
              <a:ahLst/>
              <a:cxnLst/>
              <a:rect l="0" t="0" r="0" b="0"/>
              <a:pathLst>
                <a:path w="200043" h="9071">
                  <a:moveTo>
                    <a:pt x="200042" y="9070"/>
                  </a:moveTo>
                  <a:lnTo>
                    <a:pt x="141425" y="5"/>
                  </a:lnTo>
                  <a:lnTo>
                    <a:pt x="86081" y="0"/>
                  </a:lnTo>
                  <a:lnTo>
                    <a:pt x="29395" y="6932"/>
                  </a:lnTo>
                  <a:lnTo>
                    <a:pt x="0" y="90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035073" y="2036474"/>
              <a:ext cx="150518" cy="161379"/>
            </a:xfrm>
            <a:custGeom>
              <a:avLst/>
              <a:gdLst/>
              <a:ahLst/>
              <a:cxnLst/>
              <a:rect l="0" t="0" r="0" b="0"/>
              <a:pathLst>
                <a:path w="150518" h="161379">
                  <a:moveTo>
                    <a:pt x="97270" y="21057"/>
                  </a:moveTo>
                  <a:lnTo>
                    <a:pt x="80502" y="9879"/>
                  </a:lnTo>
                  <a:lnTo>
                    <a:pt x="62911" y="7510"/>
                  </a:lnTo>
                  <a:lnTo>
                    <a:pt x="23023" y="15522"/>
                  </a:lnTo>
                  <a:lnTo>
                    <a:pt x="15017" y="20876"/>
                  </a:lnTo>
                  <a:lnTo>
                    <a:pt x="3001" y="36185"/>
                  </a:lnTo>
                  <a:lnTo>
                    <a:pt x="0" y="60926"/>
                  </a:lnTo>
                  <a:lnTo>
                    <a:pt x="3737" y="90249"/>
                  </a:lnTo>
                  <a:lnTo>
                    <a:pt x="13196" y="118880"/>
                  </a:lnTo>
                  <a:lnTo>
                    <a:pt x="28318" y="137843"/>
                  </a:lnTo>
                  <a:lnTo>
                    <a:pt x="56563" y="155096"/>
                  </a:lnTo>
                  <a:lnTo>
                    <a:pt x="66623" y="159550"/>
                  </a:lnTo>
                  <a:lnTo>
                    <a:pt x="87158" y="161378"/>
                  </a:lnTo>
                  <a:lnTo>
                    <a:pt x="106813" y="157121"/>
                  </a:lnTo>
                  <a:lnTo>
                    <a:pt x="123349" y="147431"/>
                  </a:lnTo>
                  <a:lnTo>
                    <a:pt x="145811" y="123232"/>
                  </a:lnTo>
                  <a:lnTo>
                    <a:pt x="149518" y="112570"/>
                  </a:lnTo>
                  <a:lnTo>
                    <a:pt x="150517" y="88246"/>
                  </a:lnTo>
                  <a:lnTo>
                    <a:pt x="138914" y="53833"/>
                  </a:lnTo>
                  <a:lnTo>
                    <a:pt x="120657" y="26999"/>
                  </a:lnTo>
                  <a:lnTo>
                    <a:pt x="762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364584" y="1775731"/>
              <a:ext cx="125728" cy="387086"/>
            </a:xfrm>
            <a:custGeom>
              <a:avLst/>
              <a:gdLst/>
              <a:ahLst/>
              <a:cxnLst/>
              <a:rect l="0" t="0" r="0" b="0"/>
              <a:pathLst>
                <a:path w="125728" h="387086">
                  <a:moveTo>
                    <a:pt x="62557" y="387085"/>
                  </a:moveTo>
                  <a:lnTo>
                    <a:pt x="54223" y="349607"/>
                  </a:lnTo>
                  <a:lnTo>
                    <a:pt x="46873" y="298184"/>
                  </a:lnTo>
                  <a:lnTo>
                    <a:pt x="37503" y="251300"/>
                  </a:lnTo>
                  <a:lnTo>
                    <a:pt x="27317" y="200363"/>
                  </a:lnTo>
                  <a:lnTo>
                    <a:pt x="13395" y="139155"/>
                  </a:lnTo>
                  <a:lnTo>
                    <a:pt x="2499" y="82005"/>
                  </a:lnTo>
                  <a:lnTo>
                    <a:pt x="0" y="25655"/>
                  </a:lnTo>
                  <a:lnTo>
                    <a:pt x="4474" y="16280"/>
                  </a:lnTo>
                  <a:lnTo>
                    <a:pt x="12137" y="10030"/>
                  </a:lnTo>
                  <a:lnTo>
                    <a:pt x="33129" y="3086"/>
                  </a:lnTo>
                  <a:lnTo>
                    <a:pt x="58056" y="0"/>
                  </a:lnTo>
                  <a:lnTo>
                    <a:pt x="81613" y="4867"/>
                  </a:lnTo>
                  <a:lnTo>
                    <a:pt x="125727" y="185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300799" y="2025946"/>
              <a:ext cx="178985" cy="10401"/>
            </a:xfrm>
            <a:custGeom>
              <a:avLst/>
              <a:gdLst/>
              <a:ahLst/>
              <a:cxnLst/>
              <a:rect l="0" t="0" r="0" b="0"/>
              <a:pathLst>
                <a:path w="178985" h="10401">
                  <a:moveTo>
                    <a:pt x="178984" y="0"/>
                  </a:moveTo>
                  <a:lnTo>
                    <a:pt x="151428" y="7235"/>
                  </a:lnTo>
                  <a:lnTo>
                    <a:pt x="95206" y="9878"/>
                  </a:lnTo>
                  <a:lnTo>
                    <a:pt x="38693" y="10400"/>
                  </a:lnTo>
                  <a:lnTo>
                    <a:pt x="19927" y="73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491826" y="1991349"/>
              <a:ext cx="253463" cy="213582"/>
            </a:xfrm>
            <a:custGeom>
              <a:avLst/>
              <a:gdLst/>
              <a:ahLst/>
              <a:cxnLst/>
              <a:rect l="0" t="0" r="0" b="0"/>
              <a:pathLst>
                <a:path w="253463" h="213582">
                  <a:moveTo>
                    <a:pt x="19543" y="97768"/>
                  </a:moveTo>
                  <a:lnTo>
                    <a:pt x="62234" y="94648"/>
                  </a:lnTo>
                  <a:lnTo>
                    <a:pt x="81801" y="88193"/>
                  </a:lnTo>
                  <a:lnTo>
                    <a:pt x="98296" y="77524"/>
                  </a:lnTo>
                  <a:lnTo>
                    <a:pt x="103630" y="69064"/>
                  </a:lnTo>
                  <a:lnTo>
                    <a:pt x="109557" y="47186"/>
                  </a:lnTo>
                  <a:lnTo>
                    <a:pt x="108798" y="37140"/>
                  </a:lnTo>
                  <a:lnTo>
                    <a:pt x="101716" y="19739"/>
                  </a:lnTo>
                  <a:lnTo>
                    <a:pt x="87650" y="7327"/>
                  </a:lnTo>
                  <a:lnTo>
                    <a:pt x="78985" y="2378"/>
                  </a:lnTo>
                  <a:lnTo>
                    <a:pt x="56880" y="0"/>
                  </a:lnTo>
                  <a:lnTo>
                    <a:pt x="33797" y="4013"/>
                  </a:lnTo>
                  <a:lnTo>
                    <a:pt x="15739" y="13595"/>
                  </a:lnTo>
                  <a:lnTo>
                    <a:pt x="9988" y="21765"/>
                  </a:lnTo>
                  <a:lnTo>
                    <a:pt x="3598" y="43322"/>
                  </a:lnTo>
                  <a:lnTo>
                    <a:pt x="0" y="81765"/>
                  </a:lnTo>
                  <a:lnTo>
                    <a:pt x="5398" y="105863"/>
                  </a:lnTo>
                  <a:lnTo>
                    <a:pt x="34491" y="159448"/>
                  </a:lnTo>
                  <a:lnTo>
                    <a:pt x="48024" y="176264"/>
                  </a:lnTo>
                  <a:lnTo>
                    <a:pt x="74385" y="193296"/>
                  </a:lnTo>
                  <a:lnTo>
                    <a:pt x="94220" y="195597"/>
                  </a:lnTo>
                  <a:lnTo>
                    <a:pt x="104422" y="194573"/>
                  </a:lnTo>
                  <a:lnTo>
                    <a:pt x="112394" y="190380"/>
                  </a:lnTo>
                  <a:lnTo>
                    <a:pt x="124371" y="176364"/>
                  </a:lnTo>
                  <a:lnTo>
                    <a:pt x="143932" y="141109"/>
                  </a:lnTo>
                  <a:lnTo>
                    <a:pt x="160224" y="129509"/>
                  </a:lnTo>
                  <a:lnTo>
                    <a:pt x="217891" y="108779"/>
                  </a:lnTo>
                  <a:lnTo>
                    <a:pt x="228984" y="105108"/>
                  </a:lnTo>
                  <a:lnTo>
                    <a:pt x="244429" y="91671"/>
                  </a:lnTo>
                  <a:lnTo>
                    <a:pt x="250186" y="83175"/>
                  </a:lnTo>
                  <a:lnTo>
                    <a:pt x="253462" y="64376"/>
                  </a:lnTo>
                  <a:lnTo>
                    <a:pt x="252698" y="54449"/>
                  </a:lnTo>
                  <a:lnTo>
                    <a:pt x="248680" y="46662"/>
                  </a:lnTo>
                  <a:lnTo>
                    <a:pt x="234855" y="34890"/>
                  </a:lnTo>
                  <a:lnTo>
                    <a:pt x="213893" y="31998"/>
                  </a:lnTo>
                  <a:lnTo>
                    <a:pt x="201752" y="32864"/>
                  </a:lnTo>
                  <a:lnTo>
                    <a:pt x="182022" y="43185"/>
                  </a:lnTo>
                  <a:lnTo>
                    <a:pt x="166626" y="59471"/>
                  </a:lnTo>
                  <a:lnTo>
                    <a:pt x="155883" y="78407"/>
                  </a:lnTo>
                  <a:lnTo>
                    <a:pt x="148848" y="114388"/>
                  </a:lnTo>
                  <a:lnTo>
                    <a:pt x="153441" y="134790"/>
                  </a:lnTo>
                  <a:lnTo>
                    <a:pt x="175909" y="180372"/>
                  </a:lnTo>
                  <a:lnTo>
                    <a:pt x="230112" y="2135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771430" y="1841374"/>
              <a:ext cx="129494" cy="374018"/>
            </a:xfrm>
            <a:custGeom>
              <a:avLst/>
              <a:gdLst/>
              <a:ahLst/>
              <a:cxnLst/>
              <a:rect l="0" t="0" r="0" b="0"/>
              <a:pathLst>
                <a:path w="129494" h="374018">
                  <a:moveTo>
                    <a:pt x="87379" y="300385"/>
                  </a:moveTo>
                  <a:lnTo>
                    <a:pt x="92969" y="283617"/>
                  </a:lnTo>
                  <a:lnTo>
                    <a:pt x="92593" y="266027"/>
                  </a:lnTo>
                  <a:lnTo>
                    <a:pt x="90855" y="256423"/>
                  </a:lnTo>
                  <a:lnTo>
                    <a:pt x="79566" y="239512"/>
                  </a:lnTo>
                  <a:lnTo>
                    <a:pt x="71641" y="231727"/>
                  </a:lnTo>
                  <a:lnTo>
                    <a:pt x="62850" y="227707"/>
                  </a:lnTo>
                  <a:lnTo>
                    <a:pt x="43721" y="226360"/>
                  </a:lnTo>
                  <a:lnTo>
                    <a:pt x="26641" y="232780"/>
                  </a:lnTo>
                  <a:lnTo>
                    <a:pt x="18811" y="237767"/>
                  </a:lnTo>
                  <a:lnTo>
                    <a:pt x="6992" y="252668"/>
                  </a:lnTo>
                  <a:lnTo>
                    <a:pt x="2202" y="261555"/>
                  </a:lnTo>
                  <a:lnTo>
                    <a:pt x="0" y="287027"/>
                  </a:lnTo>
                  <a:lnTo>
                    <a:pt x="4090" y="315505"/>
                  </a:lnTo>
                  <a:lnTo>
                    <a:pt x="19547" y="350099"/>
                  </a:lnTo>
                  <a:lnTo>
                    <a:pt x="32275" y="367714"/>
                  </a:lnTo>
                  <a:lnTo>
                    <a:pt x="40115" y="372177"/>
                  </a:lnTo>
                  <a:lnTo>
                    <a:pt x="58183" y="374017"/>
                  </a:lnTo>
                  <a:lnTo>
                    <a:pt x="74793" y="367815"/>
                  </a:lnTo>
                  <a:lnTo>
                    <a:pt x="82498" y="362886"/>
                  </a:lnTo>
                  <a:lnTo>
                    <a:pt x="94179" y="348050"/>
                  </a:lnTo>
                  <a:lnTo>
                    <a:pt x="114964" y="291324"/>
                  </a:lnTo>
                  <a:lnTo>
                    <a:pt x="126277" y="233691"/>
                  </a:lnTo>
                  <a:lnTo>
                    <a:pt x="128540" y="183528"/>
                  </a:lnTo>
                  <a:lnTo>
                    <a:pt x="129211" y="131620"/>
                  </a:lnTo>
                  <a:lnTo>
                    <a:pt x="123848" y="72856"/>
                  </a:lnTo>
                  <a:lnTo>
                    <a:pt x="117590" y="21388"/>
                  </a:lnTo>
                  <a:lnTo>
                    <a:pt x="108215" y="2471"/>
                  </a:lnTo>
                  <a:lnTo>
                    <a:pt x="102439" y="0"/>
                  </a:lnTo>
                  <a:lnTo>
                    <a:pt x="96249" y="1863"/>
                  </a:lnTo>
                  <a:lnTo>
                    <a:pt x="89783" y="6613"/>
                  </a:lnTo>
                  <a:lnTo>
                    <a:pt x="79479" y="24371"/>
                  </a:lnTo>
                  <a:lnTo>
                    <a:pt x="75093" y="35657"/>
                  </a:lnTo>
                  <a:lnTo>
                    <a:pt x="75290" y="95798"/>
                  </a:lnTo>
                  <a:lnTo>
                    <a:pt x="77558" y="146700"/>
                  </a:lnTo>
                  <a:lnTo>
                    <a:pt x="85119" y="197657"/>
                  </a:lnTo>
                  <a:lnTo>
                    <a:pt x="98154" y="257390"/>
                  </a:lnTo>
                  <a:lnTo>
                    <a:pt x="115488" y="316430"/>
                  </a:lnTo>
                  <a:lnTo>
                    <a:pt x="129493" y="3319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9210712" y="1773262"/>
              <a:ext cx="27124" cy="463255"/>
            </a:xfrm>
            <a:custGeom>
              <a:avLst/>
              <a:gdLst/>
              <a:ahLst/>
              <a:cxnLst/>
              <a:rect l="0" t="0" r="0" b="0"/>
              <a:pathLst>
                <a:path w="27124" h="463255">
                  <a:moveTo>
                    <a:pt x="6066" y="0"/>
                  </a:moveTo>
                  <a:lnTo>
                    <a:pt x="0" y="33622"/>
                  </a:lnTo>
                  <a:lnTo>
                    <a:pt x="4521" y="91562"/>
                  </a:lnTo>
                  <a:lnTo>
                    <a:pt x="5609" y="143333"/>
                  </a:lnTo>
                  <a:lnTo>
                    <a:pt x="9050" y="197667"/>
                  </a:lnTo>
                  <a:lnTo>
                    <a:pt x="13242" y="241100"/>
                  </a:lnTo>
                  <a:lnTo>
                    <a:pt x="15105" y="283800"/>
                  </a:lnTo>
                  <a:lnTo>
                    <a:pt x="15933" y="326175"/>
                  </a:lnTo>
                  <a:lnTo>
                    <a:pt x="19518" y="383253"/>
                  </a:lnTo>
                  <a:lnTo>
                    <a:pt x="24870" y="426682"/>
                  </a:lnTo>
                  <a:lnTo>
                    <a:pt x="27123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9479249" y="2000976"/>
              <a:ext cx="127085" cy="193427"/>
            </a:xfrm>
            <a:custGeom>
              <a:avLst/>
              <a:gdLst/>
              <a:ahLst/>
              <a:cxnLst/>
              <a:rect l="0" t="0" r="0" b="0"/>
              <a:pathLst>
                <a:path w="127085" h="193427">
                  <a:moveTo>
                    <a:pt x="127084" y="24970"/>
                  </a:moveTo>
                  <a:lnTo>
                    <a:pt x="109103" y="9329"/>
                  </a:lnTo>
                  <a:lnTo>
                    <a:pt x="92186" y="1251"/>
                  </a:lnTo>
                  <a:lnTo>
                    <a:pt x="69850" y="0"/>
                  </a:lnTo>
                  <a:lnTo>
                    <a:pt x="46664" y="4513"/>
                  </a:lnTo>
                  <a:lnTo>
                    <a:pt x="28561" y="14318"/>
                  </a:lnTo>
                  <a:lnTo>
                    <a:pt x="5214" y="38581"/>
                  </a:lnTo>
                  <a:lnTo>
                    <a:pt x="0" y="64165"/>
                  </a:lnTo>
                  <a:lnTo>
                    <a:pt x="6184" y="117070"/>
                  </a:lnTo>
                  <a:lnTo>
                    <a:pt x="20942" y="156114"/>
                  </a:lnTo>
                  <a:lnTo>
                    <a:pt x="36625" y="174113"/>
                  </a:lnTo>
                  <a:lnTo>
                    <a:pt x="45721" y="180550"/>
                  </a:lnTo>
                  <a:lnTo>
                    <a:pt x="68306" y="187703"/>
                  </a:lnTo>
                  <a:lnTo>
                    <a:pt x="116555" y="1934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9649399" y="2062471"/>
              <a:ext cx="91002" cy="154267"/>
            </a:xfrm>
            <a:custGeom>
              <a:avLst/>
              <a:gdLst/>
              <a:ahLst/>
              <a:cxnLst/>
              <a:rect l="0" t="0" r="0" b="0"/>
              <a:pathLst>
                <a:path w="91002" h="154267">
                  <a:moveTo>
                    <a:pt x="72747" y="5589"/>
                  </a:moveTo>
                  <a:lnTo>
                    <a:pt x="55979" y="0"/>
                  </a:lnTo>
                  <a:lnTo>
                    <a:pt x="38389" y="375"/>
                  </a:lnTo>
                  <a:lnTo>
                    <a:pt x="28785" y="2113"/>
                  </a:lnTo>
                  <a:lnTo>
                    <a:pt x="11874" y="13403"/>
                  </a:lnTo>
                  <a:lnTo>
                    <a:pt x="4089" y="21327"/>
                  </a:lnTo>
                  <a:lnTo>
                    <a:pt x="69" y="32458"/>
                  </a:lnTo>
                  <a:lnTo>
                    <a:pt x="0" y="74902"/>
                  </a:lnTo>
                  <a:lnTo>
                    <a:pt x="8558" y="115293"/>
                  </a:lnTo>
                  <a:lnTo>
                    <a:pt x="19262" y="134675"/>
                  </a:lnTo>
                  <a:lnTo>
                    <a:pt x="34938" y="147968"/>
                  </a:lnTo>
                  <a:lnTo>
                    <a:pt x="44031" y="153151"/>
                  </a:lnTo>
                  <a:lnTo>
                    <a:pt x="52434" y="154266"/>
                  </a:lnTo>
                  <a:lnTo>
                    <a:pt x="68008" y="149267"/>
                  </a:lnTo>
                  <a:lnTo>
                    <a:pt x="79610" y="136126"/>
                  </a:lnTo>
                  <a:lnTo>
                    <a:pt x="84341" y="127708"/>
                  </a:lnTo>
                  <a:lnTo>
                    <a:pt x="91001" y="87916"/>
                  </a:lnTo>
                  <a:lnTo>
                    <a:pt x="85102" y="34021"/>
                  </a:lnTo>
                  <a:lnTo>
                    <a:pt x="83275" y="161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779251" y="1952246"/>
              <a:ext cx="212127" cy="240963"/>
            </a:xfrm>
            <a:custGeom>
              <a:avLst/>
              <a:gdLst/>
              <a:ahLst/>
              <a:cxnLst/>
              <a:rect l="0" t="0" r="0" b="0"/>
              <a:pathLst>
                <a:path w="212127" h="240963">
                  <a:moveTo>
                    <a:pt x="6066" y="115814"/>
                  </a:moveTo>
                  <a:lnTo>
                    <a:pt x="0" y="148266"/>
                  </a:lnTo>
                  <a:lnTo>
                    <a:pt x="10626" y="200156"/>
                  </a:lnTo>
                  <a:lnTo>
                    <a:pt x="26004" y="226072"/>
                  </a:lnTo>
                  <a:lnTo>
                    <a:pt x="33396" y="230263"/>
                  </a:lnTo>
                  <a:lnTo>
                    <a:pt x="50969" y="231801"/>
                  </a:lnTo>
                  <a:lnTo>
                    <a:pt x="58228" y="228233"/>
                  </a:lnTo>
                  <a:lnTo>
                    <a:pt x="69413" y="214911"/>
                  </a:lnTo>
                  <a:lnTo>
                    <a:pt x="82288" y="187680"/>
                  </a:lnTo>
                  <a:lnTo>
                    <a:pt x="89883" y="146820"/>
                  </a:lnTo>
                  <a:lnTo>
                    <a:pt x="92359" y="147013"/>
                  </a:lnTo>
                  <a:lnTo>
                    <a:pt x="98231" y="156586"/>
                  </a:lnTo>
                  <a:lnTo>
                    <a:pt x="126856" y="211377"/>
                  </a:lnTo>
                  <a:lnTo>
                    <a:pt x="140079" y="231986"/>
                  </a:lnTo>
                  <a:lnTo>
                    <a:pt x="149220" y="237715"/>
                  </a:lnTo>
                  <a:lnTo>
                    <a:pt x="171856" y="240962"/>
                  </a:lnTo>
                  <a:lnTo>
                    <a:pt x="182103" y="237850"/>
                  </a:lnTo>
                  <a:lnTo>
                    <a:pt x="199729" y="225034"/>
                  </a:lnTo>
                  <a:lnTo>
                    <a:pt x="209122" y="204520"/>
                  </a:lnTo>
                  <a:lnTo>
                    <a:pt x="212126" y="179806"/>
                  </a:lnTo>
                  <a:lnTo>
                    <a:pt x="207643" y="122692"/>
                  </a:lnTo>
                  <a:lnTo>
                    <a:pt x="200821" y="61021"/>
                  </a:lnTo>
                  <a:lnTo>
                    <a:pt x="19557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2198942" y="3344969"/>
            <a:ext cx="2958938" cy="705411"/>
            <a:chOff x="2198942" y="3344969"/>
            <a:chExt cx="2958938" cy="705411"/>
          </a:xfrm>
        </p:grpSpPr>
        <p:sp>
          <p:nvSpPr>
            <p:cNvPr id="69" name="Freeform 68"/>
            <p:cNvSpPr/>
            <p:nvPr/>
          </p:nvSpPr>
          <p:spPr>
            <a:xfrm>
              <a:off x="2198942" y="3576596"/>
              <a:ext cx="210571" cy="26749"/>
            </a:xfrm>
            <a:custGeom>
              <a:avLst/>
              <a:gdLst/>
              <a:ahLst/>
              <a:cxnLst/>
              <a:rect l="0" t="0" r="0" b="0"/>
              <a:pathLst>
                <a:path w="210571" h="26749">
                  <a:moveTo>
                    <a:pt x="210570" y="0"/>
                  </a:moveTo>
                  <a:lnTo>
                    <a:pt x="154356" y="16788"/>
                  </a:lnTo>
                  <a:lnTo>
                    <a:pt x="98904" y="23333"/>
                  </a:lnTo>
                  <a:lnTo>
                    <a:pt x="75543" y="26748"/>
                  </a:lnTo>
                  <a:lnTo>
                    <a:pt x="31950" y="2252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436264" y="3544206"/>
              <a:ext cx="214576" cy="242961"/>
            </a:xfrm>
            <a:custGeom>
              <a:avLst/>
              <a:gdLst/>
              <a:ahLst/>
              <a:cxnLst/>
              <a:rect l="0" t="0" r="0" b="0"/>
              <a:pathLst>
                <a:path w="214576" h="242961">
                  <a:moveTo>
                    <a:pt x="4834" y="42919"/>
                  </a:moveTo>
                  <a:lnTo>
                    <a:pt x="13167" y="80397"/>
                  </a:lnTo>
                  <a:lnTo>
                    <a:pt x="20518" y="131820"/>
                  </a:lnTo>
                  <a:lnTo>
                    <a:pt x="24829" y="187038"/>
                  </a:lnTo>
                  <a:lnTo>
                    <a:pt x="25419" y="214987"/>
                  </a:lnTo>
                  <a:lnTo>
                    <a:pt x="23236" y="219632"/>
                  </a:lnTo>
                  <a:lnTo>
                    <a:pt x="19442" y="218049"/>
                  </a:lnTo>
                  <a:lnTo>
                    <a:pt x="14572" y="212315"/>
                  </a:lnTo>
                  <a:lnTo>
                    <a:pt x="5587" y="161084"/>
                  </a:lnTo>
                  <a:lnTo>
                    <a:pt x="0" y="97759"/>
                  </a:lnTo>
                  <a:lnTo>
                    <a:pt x="6521" y="50979"/>
                  </a:lnTo>
                  <a:lnTo>
                    <a:pt x="9468" y="34254"/>
                  </a:lnTo>
                  <a:lnTo>
                    <a:pt x="16112" y="23104"/>
                  </a:lnTo>
                  <a:lnTo>
                    <a:pt x="25221" y="15671"/>
                  </a:lnTo>
                  <a:lnTo>
                    <a:pt x="35972" y="10716"/>
                  </a:lnTo>
                  <a:lnTo>
                    <a:pt x="45480" y="12091"/>
                  </a:lnTo>
                  <a:lnTo>
                    <a:pt x="54158" y="17688"/>
                  </a:lnTo>
                  <a:lnTo>
                    <a:pt x="68869" y="35215"/>
                  </a:lnTo>
                  <a:lnTo>
                    <a:pt x="79307" y="54703"/>
                  </a:lnTo>
                  <a:lnTo>
                    <a:pt x="87135" y="93686"/>
                  </a:lnTo>
                  <a:lnTo>
                    <a:pt x="94397" y="52276"/>
                  </a:lnTo>
                  <a:lnTo>
                    <a:pt x="109230" y="21515"/>
                  </a:lnTo>
                  <a:lnTo>
                    <a:pt x="124931" y="6890"/>
                  </a:lnTo>
                  <a:lnTo>
                    <a:pt x="134032" y="1352"/>
                  </a:lnTo>
                  <a:lnTo>
                    <a:pt x="142438" y="0"/>
                  </a:lnTo>
                  <a:lnTo>
                    <a:pt x="150382" y="1438"/>
                  </a:lnTo>
                  <a:lnTo>
                    <a:pt x="165448" y="9275"/>
                  </a:lnTo>
                  <a:lnTo>
                    <a:pt x="179943" y="20557"/>
                  </a:lnTo>
                  <a:lnTo>
                    <a:pt x="201257" y="51241"/>
                  </a:lnTo>
                  <a:lnTo>
                    <a:pt x="211212" y="89968"/>
                  </a:lnTo>
                  <a:lnTo>
                    <a:pt x="214575" y="146146"/>
                  </a:lnTo>
                  <a:lnTo>
                    <a:pt x="212819" y="192958"/>
                  </a:lnTo>
                  <a:lnTo>
                    <a:pt x="194346" y="2429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711173" y="3576596"/>
              <a:ext cx="175217" cy="189987"/>
            </a:xfrm>
            <a:custGeom>
              <a:avLst/>
              <a:gdLst/>
              <a:ahLst/>
              <a:cxnLst/>
              <a:rect l="0" t="0" r="0" b="0"/>
              <a:pathLst>
                <a:path w="175217" h="189987">
                  <a:moveTo>
                    <a:pt x="119479" y="31586"/>
                  </a:moveTo>
                  <a:lnTo>
                    <a:pt x="108301" y="20407"/>
                  </a:lnTo>
                  <a:lnTo>
                    <a:pt x="87215" y="18038"/>
                  </a:lnTo>
                  <a:lnTo>
                    <a:pt x="73403" y="19044"/>
                  </a:lnTo>
                  <a:lnTo>
                    <a:pt x="48698" y="29521"/>
                  </a:lnTo>
                  <a:lnTo>
                    <a:pt x="28359" y="45876"/>
                  </a:lnTo>
                  <a:lnTo>
                    <a:pt x="10332" y="74814"/>
                  </a:lnTo>
                  <a:lnTo>
                    <a:pt x="1559" y="95252"/>
                  </a:lnTo>
                  <a:lnTo>
                    <a:pt x="0" y="119153"/>
                  </a:lnTo>
                  <a:lnTo>
                    <a:pt x="4376" y="143034"/>
                  </a:lnTo>
                  <a:lnTo>
                    <a:pt x="14120" y="161447"/>
                  </a:lnTo>
                  <a:lnTo>
                    <a:pt x="38348" y="184966"/>
                  </a:lnTo>
                  <a:lnTo>
                    <a:pt x="47845" y="188822"/>
                  </a:lnTo>
                  <a:lnTo>
                    <a:pt x="67754" y="189986"/>
                  </a:lnTo>
                  <a:lnTo>
                    <a:pt x="98694" y="178474"/>
                  </a:lnTo>
                  <a:lnTo>
                    <a:pt x="156028" y="130962"/>
                  </a:lnTo>
                  <a:lnTo>
                    <a:pt x="172942" y="103534"/>
                  </a:lnTo>
                  <a:lnTo>
                    <a:pt x="175216" y="80330"/>
                  </a:lnTo>
                  <a:lnTo>
                    <a:pt x="171157" y="55590"/>
                  </a:lnTo>
                  <a:lnTo>
                    <a:pt x="161554" y="32896"/>
                  </a:lnTo>
                  <a:lnTo>
                    <a:pt x="146368" y="17350"/>
                  </a:lnTo>
                  <a:lnTo>
                    <a:pt x="129090" y="7711"/>
                  </a:lnTo>
                  <a:lnTo>
                    <a:pt x="9842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914147" y="3547205"/>
              <a:ext cx="161688" cy="206855"/>
            </a:xfrm>
            <a:custGeom>
              <a:avLst/>
              <a:gdLst/>
              <a:ahLst/>
              <a:cxnLst/>
              <a:rect l="0" t="0" r="0" b="0"/>
              <a:pathLst>
                <a:path w="161688" h="206855">
                  <a:moveTo>
                    <a:pt x="127075" y="8334"/>
                  </a:moveTo>
                  <a:lnTo>
                    <a:pt x="89597" y="0"/>
                  </a:lnTo>
                  <a:lnTo>
                    <a:pt x="65964" y="1121"/>
                  </a:lnTo>
                  <a:lnTo>
                    <a:pt x="34099" y="14905"/>
                  </a:lnTo>
                  <a:lnTo>
                    <a:pt x="17122" y="27242"/>
                  </a:lnTo>
                  <a:lnTo>
                    <a:pt x="0" y="52931"/>
                  </a:lnTo>
                  <a:lnTo>
                    <a:pt x="244" y="60292"/>
                  </a:lnTo>
                  <a:lnTo>
                    <a:pt x="3917" y="66369"/>
                  </a:lnTo>
                  <a:lnTo>
                    <a:pt x="9874" y="71591"/>
                  </a:lnTo>
                  <a:lnTo>
                    <a:pt x="28972" y="77392"/>
                  </a:lnTo>
                  <a:lnTo>
                    <a:pt x="91756" y="82592"/>
                  </a:lnTo>
                  <a:lnTo>
                    <a:pt x="124799" y="91427"/>
                  </a:lnTo>
                  <a:lnTo>
                    <a:pt x="142051" y="102196"/>
                  </a:lnTo>
                  <a:lnTo>
                    <a:pt x="154398" y="117901"/>
                  </a:lnTo>
                  <a:lnTo>
                    <a:pt x="159328" y="127002"/>
                  </a:lnTo>
                  <a:lnTo>
                    <a:pt x="161687" y="149593"/>
                  </a:lnTo>
                  <a:lnTo>
                    <a:pt x="160678" y="162168"/>
                  </a:lnTo>
                  <a:lnTo>
                    <a:pt x="155326" y="172891"/>
                  </a:lnTo>
                  <a:lnTo>
                    <a:pt x="136901" y="191045"/>
                  </a:lnTo>
                  <a:lnTo>
                    <a:pt x="113115" y="200673"/>
                  </a:lnTo>
                  <a:lnTo>
                    <a:pt x="59717" y="206854"/>
                  </a:lnTo>
                  <a:lnTo>
                    <a:pt x="11261" y="1978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167564" y="3376555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21057" y="0"/>
                  </a:moveTo>
                  <a:lnTo>
                    <a:pt x="9604" y="60383"/>
                  </a:lnTo>
                  <a:lnTo>
                    <a:pt x="2846" y="118107"/>
                  </a:lnTo>
                  <a:lnTo>
                    <a:pt x="1265" y="160116"/>
                  </a:lnTo>
                  <a:lnTo>
                    <a:pt x="562" y="206083"/>
                  </a:lnTo>
                  <a:lnTo>
                    <a:pt x="166" y="266822"/>
                  </a:lnTo>
                  <a:lnTo>
                    <a:pt x="33" y="329003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041222" y="3566067"/>
              <a:ext cx="210571" cy="21059"/>
            </a:xfrm>
            <a:custGeom>
              <a:avLst/>
              <a:gdLst/>
              <a:ahLst/>
              <a:cxnLst/>
              <a:rect l="0" t="0" r="0" b="0"/>
              <a:pathLst>
                <a:path w="210571" h="21059">
                  <a:moveTo>
                    <a:pt x="210570" y="0"/>
                  </a:moveTo>
                  <a:lnTo>
                    <a:pt x="183014" y="7236"/>
                  </a:lnTo>
                  <a:lnTo>
                    <a:pt x="126791" y="9879"/>
                  </a:lnTo>
                  <a:lnTo>
                    <a:pt x="64689" y="15990"/>
                  </a:lnTo>
                  <a:lnTo>
                    <a:pt x="36940" y="18805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283377" y="3344969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14655" y="49552"/>
                  </a:lnTo>
                  <a:lnTo>
                    <a:pt x="19160" y="105669"/>
                  </a:lnTo>
                  <a:lnTo>
                    <a:pt x="20495" y="157391"/>
                  </a:lnTo>
                  <a:lnTo>
                    <a:pt x="20891" y="219120"/>
                  </a:lnTo>
                  <a:lnTo>
                    <a:pt x="14959" y="282059"/>
                  </a:lnTo>
                  <a:lnTo>
                    <a:pt x="16387" y="345271"/>
                  </a:lnTo>
                  <a:lnTo>
                    <a:pt x="15384" y="385792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336020" y="3660824"/>
              <a:ext cx="84229" cy="84229"/>
            </a:xfrm>
            <a:custGeom>
              <a:avLst/>
              <a:gdLst/>
              <a:ahLst/>
              <a:cxnLst/>
              <a:rect l="0" t="0" r="0" b="0"/>
              <a:pathLst>
                <a:path w="84229" h="84229">
                  <a:moveTo>
                    <a:pt x="0" y="0"/>
                  </a:moveTo>
                  <a:lnTo>
                    <a:pt x="49498" y="58563"/>
                  </a:lnTo>
                  <a:lnTo>
                    <a:pt x="84228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336020" y="3576596"/>
              <a:ext cx="136871" cy="473784"/>
            </a:xfrm>
            <a:custGeom>
              <a:avLst/>
              <a:gdLst/>
              <a:ahLst/>
              <a:cxnLst/>
              <a:rect l="0" t="0" r="0" b="0"/>
              <a:pathLst>
                <a:path w="136871" h="473784">
                  <a:moveTo>
                    <a:pt x="136870" y="0"/>
                  </a:moveTo>
                  <a:lnTo>
                    <a:pt x="122216" y="53028"/>
                  </a:lnTo>
                  <a:lnTo>
                    <a:pt x="106532" y="101110"/>
                  </a:lnTo>
                  <a:lnTo>
                    <a:pt x="88677" y="156193"/>
                  </a:lnTo>
                  <a:lnTo>
                    <a:pt x="70314" y="219252"/>
                  </a:lnTo>
                  <a:lnTo>
                    <a:pt x="52659" y="281831"/>
                  </a:lnTo>
                  <a:lnTo>
                    <a:pt x="35097" y="336591"/>
                  </a:lnTo>
                  <a:lnTo>
                    <a:pt x="17548" y="389512"/>
                  </a:lnTo>
                  <a:lnTo>
                    <a:pt x="4679" y="449857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687923" y="3650295"/>
              <a:ext cx="16595" cy="136872"/>
            </a:xfrm>
            <a:custGeom>
              <a:avLst/>
              <a:gdLst/>
              <a:ahLst/>
              <a:cxnLst/>
              <a:rect l="0" t="0" r="0" b="0"/>
              <a:pathLst>
                <a:path w="16595" h="136872">
                  <a:moveTo>
                    <a:pt x="6066" y="0"/>
                  </a:moveTo>
                  <a:lnTo>
                    <a:pt x="0" y="40858"/>
                  </a:lnTo>
                  <a:lnTo>
                    <a:pt x="4521" y="95202"/>
                  </a:lnTo>
                  <a:lnTo>
                    <a:pt x="6549" y="118351"/>
                  </a:lnTo>
                  <a:lnTo>
                    <a:pt x="8728" y="124524"/>
                  </a:lnTo>
                  <a:lnTo>
                    <a:pt x="16594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704517" y="354501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778217" y="3617069"/>
              <a:ext cx="136871" cy="159569"/>
            </a:xfrm>
            <a:custGeom>
              <a:avLst/>
              <a:gdLst/>
              <a:ahLst/>
              <a:cxnLst/>
              <a:rect l="0" t="0" r="0" b="0"/>
              <a:pathLst>
                <a:path w="136871" h="159569">
                  <a:moveTo>
                    <a:pt x="0" y="54283"/>
                  </a:moveTo>
                  <a:lnTo>
                    <a:pt x="14654" y="107311"/>
                  </a:lnTo>
                  <a:lnTo>
                    <a:pt x="19160" y="144215"/>
                  </a:lnTo>
                  <a:lnTo>
                    <a:pt x="18622" y="148163"/>
                  </a:lnTo>
                  <a:lnTo>
                    <a:pt x="17094" y="146116"/>
                  </a:lnTo>
                  <a:lnTo>
                    <a:pt x="4157" y="103984"/>
                  </a:lnTo>
                  <a:lnTo>
                    <a:pt x="2401" y="67580"/>
                  </a:lnTo>
                  <a:lnTo>
                    <a:pt x="6136" y="44985"/>
                  </a:lnTo>
                  <a:lnTo>
                    <a:pt x="14815" y="26364"/>
                  </a:lnTo>
                  <a:lnTo>
                    <a:pt x="20405" y="18123"/>
                  </a:lnTo>
                  <a:lnTo>
                    <a:pt x="35975" y="5847"/>
                  </a:lnTo>
                  <a:lnTo>
                    <a:pt x="45040" y="935"/>
                  </a:lnTo>
                  <a:lnTo>
                    <a:pt x="54594" y="0"/>
                  </a:lnTo>
                  <a:lnTo>
                    <a:pt x="74566" y="5201"/>
                  </a:lnTo>
                  <a:lnTo>
                    <a:pt x="92022" y="18431"/>
                  </a:lnTo>
                  <a:lnTo>
                    <a:pt x="106409" y="36009"/>
                  </a:lnTo>
                  <a:lnTo>
                    <a:pt x="129075" y="86235"/>
                  </a:lnTo>
                  <a:lnTo>
                    <a:pt x="135844" y="140654"/>
                  </a:lnTo>
                  <a:lnTo>
                    <a:pt x="136870" y="1595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275444" y="3523953"/>
              <a:ext cx="18670" cy="315857"/>
            </a:xfrm>
            <a:custGeom>
              <a:avLst/>
              <a:gdLst/>
              <a:ahLst/>
              <a:cxnLst/>
              <a:rect l="0" t="0" r="0" b="0"/>
              <a:pathLst>
                <a:path w="18670" h="315857">
                  <a:moveTo>
                    <a:pt x="18669" y="0"/>
                  </a:moveTo>
                  <a:lnTo>
                    <a:pt x="10336" y="48932"/>
                  </a:lnTo>
                  <a:lnTo>
                    <a:pt x="5671" y="99896"/>
                  </a:lnTo>
                  <a:lnTo>
                    <a:pt x="0" y="156331"/>
                  </a:lnTo>
                  <a:lnTo>
                    <a:pt x="3673" y="216624"/>
                  </a:lnTo>
                  <a:lnTo>
                    <a:pt x="8428" y="269565"/>
                  </a:lnTo>
                  <a:lnTo>
                    <a:pt x="18669" y="3158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073015" y="3450254"/>
              <a:ext cx="379027" cy="84229"/>
            </a:xfrm>
            <a:custGeom>
              <a:avLst/>
              <a:gdLst/>
              <a:ahLst/>
              <a:cxnLst/>
              <a:rect l="0" t="0" r="0" b="0"/>
              <a:pathLst>
                <a:path w="379027" h="84229">
                  <a:moveTo>
                    <a:pt x="379026" y="0"/>
                  </a:moveTo>
                  <a:lnTo>
                    <a:pt x="329474" y="14654"/>
                  </a:lnTo>
                  <a:lnTo>
                    <a:pt x="278946" y="24749"/>
                  </a:lnTo>
                  <a:lnTo>
                    <a:pt x="219521" y="35149"/>
                  </a:lnTo>
                  <a:lnTo>
                    <a:pt x="161775" y="49144"/>
                  </a:lnTo>
                  <a:lnTo>
                    <a:pt x="107215" y="63173"/>
                  </a:lnTo>
                  <a:lnTo>
                    <a:pt x="56334" y="7370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354720" y="3590347"/>
              <a:ext cx="202607" cy="189276"/>
            </a:xfrm>
            <a:custGeom>
              <a:avLst/>
              <a:gdLst/>
              <a:ahLst/>
              <a:cxnLst/>
              <a:rect l="0" t="0" r="0" b="0"/>
              <a:pathLst>
                <a:path w="202607" h="189276">
                  <a:moveTo>
                    <a:pt x="34150" y="81005"/>
                  </a:moveTo>
                  <a:lnTo>
                    <a:pt x="76841" y="84125"/>
                  </a:lnTo>
                  <a:lnTo>
                    <a:pt x="124081" y="90070"/>
                  </a:lnTo>
                  <a:lnTo>
                    <a:pt x="147819" y="84644"/>
                  </a:lnTo>
                  <a:lnTo>
                    <a:pt x="159062" y="79921"/>
                  </a:lnTo>
                  <a:lnTo>
                    <a:pt x="174674" y="65316"/>
                  </a:lnTo>
                  <a:lnTo>
                    <a:pt x="180475" y="56507"/>
                  </a:lnTo>
                  <a:lnTo>
                    <a:pt x="182003" y="47126"/>
                  </a:lnTo>
                  <a:lnTo>
                    <a:pt x="177461" y="27343"/>
                  </a:lnTo>
                  <a:lnTo>
                    <a:pt x="171804" y="19494"/>
                  </a:lnTo>
                  <a:lnTo>
                    <a:pt x="156161" y="7654"/>
                  </a:lnTo>
                  <a:lnTo>
                    <a:pt x="122034" y="0"/>
                  </a:lnTo>
                  <a:lnTo>
                    <a:pt x="82286" y="3322"/>
                  </a:lnTo>
                  <a:lnTo>
                    <a:pt x="61003" y="11774"/>
                  </a:lnTo>
                  <a:lnTo>
                    <a:pt x="22686" y="36264"/>
                  </a:lnTo>
                  <a:lnTo>
                    <a:pt x="8388" y="52932"/>
                  </a:lnTo>
                  <a:lnTo>
                    <a:pt x="2937" y="62289"/>
                  </a:lnTo>
                  <a:lnTo>
                    <a:pt x="0" y="88285"/>
                  </a:lnTo>
                  <a:lnTo>
                    <a:pt x="3764" y="116996"/>
                  </a:lnTo>
                  <a:lnTo>
                    <a:pt x="13236" y="141455"/>
                  </a:lnTo>
                  <a:lnTo>
                    <a:pt x="37312" y="169366"/>
                  </a:lnTo>
                  <a:lnTo>
                    <a:pt x="66672" y="186865"/>
                  </a:lnTo>
                  <a:lnTo>
                    <a:pt x="90328" y="189275"/>
                  </a:lnTo>
                  <a:lnTo>
                    <a:pt x="138053" y="181291"/>
                  </a:lnTo>
                  <a:lnTo>
                    <a:pt x="178936" y="161213"/>
                  </a:lnTo>
                  <a:lnTo>
                    <a:pt x="202606" y="1441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599440" y="3618710"/>
              <a:ext cx="126343" cy="178985"/>
            </a:xfrm>
            <a:custGeom>
              <a:avLst/>
              <a:gdLst/>
              <a:ahLst/>
              <a:cxnLst/>
              <a:rect l="0" t="0" r="0" b="0"/>
              <a:pathLst>
                <a:path w="126343" h="178985">
                  <a:moveTo>
                    <a:pt x="126342" y="0"/>
                  </a:moveTo>
                  <a:lnTo>
                    <a:pt x="83680" y="54115"/>
                  </a:lnTo>
                  <a:lnTo>
                    <a:pt x="49060" y="112714"/>
                  </a:lnTo>
                  <a:lnTo>
                    <a:pt x="6235" y="171640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567854" y="3566067"/>
              <a:ext cx="168457" cy="294799"/>
            </a:xfrm>
            <a:custGeom>
              <a:avLst/>
              <a:gdLst/>
              <a:ahLst/>
              <a:cxnLst/>
              <a:rect l="0" t="0" r="0" b="0"/>
              <a:pathLst>
                <a:path w="168457" h="294799">
                  <a:moveTo>
                    <a:pt x="0" y="0"/>
                  </a:moveTo>
                  <a:lnTo>
                    <a:pt x="29309" y="58617"/>
                  </a:lnTo>
                  <a:lnTo>
                    <a:pt x="55000" y="121453"/>
                  </a:lnTo>
                  <a:lnTo>
                    <a:pt x="74398" y="160769"/>
                  </a:lnTo>
                  <a:lnTo>
                    <a:pt x="108886" y="218180"/>
                  </a:lnTo>
                  <a:lnTo>
                    <a:pt x="154813" y="280055"/>
                  </a:lnTo>
                  <a:lnTo>
                    <a:pt x="168456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796735" y="3681376"/>
              <a:ext cx="181731" cy="170313"/>
            </a:xfrm>
            <a:custGeom>
              <a:avLst/>
              <a:gdLst/>
              <a:ahLst/>
              <a:cxnLst/>
              <a:rect l="0" t="0" r="0" b="0"/>
              <a:pathLst>
                <a:path w="181731" h="170313">
                  <a:moveTo>
                    <a:pt x="86974" y="126847"/>
                  </a:moveTo>
                  <a:lnTo>
                    <a:pt x="102615" y="108866"/>
                  </a:lnTo>
                  <a:lnTo>
                    <a:pt x="110693" y="91949"/>
                  </a:lnTo>
                  <a:lnTo>
                    <a:pt x="111944" y="69613"/>
                  </a:lnTo>
                  <a:lnTo>
                    <a:pt x="103215" y="22735"/>
                  </a:lnTo>
                  <a:lnTo>
                    <a:pt x="97801" y="14155"/>
                  </a:lnTo>
                  <a:lnTo>
                    <a:pt x="82428" y="1503"/>
                  </a:lnTo>
                  <a:lnTo>
                    <a:pt x="73415" y="0"/>
                  </a:lnTo>
                  <a:lnTo>
                    <a:pt x="54041" y="4570"/>
                  </a:lnTo>
                  <a:lnTo>
                    <a:pt x="28993" y="20297"/>
                  </a:lnTo>
                  <a:lnTo>
                    <a:pt x="17141" y="36207"/>
                  </a:lnTo>
                  <a:lnTo>
                    <a:pt x="0" y="80607"/>
                  </a:lnTo>
                  <a:lnTo>
                    <a:pt x="113" y="120685"/>
                  </a:lnTo>
                  <a:lnTo>
                    <a:pt x="7815" y="142046"/>
                  </a:lnTo>
                  <a:lnTo>
                    <a:pt x="13144" y="151017"/>
                  </a:lnTo>
                  <a:lnTo>
                    <a:pt x="28425" y="164106"/>
                  </a:lnTo>
                  <a:lnTo>
                    <a:pt x="37412" y="169233"/>
                  </a:lnTo>
                  <a:lnTo>
                    <a:pt x="46914" y="170312"/>
                  </a:lnTo>
                  <a:lnTo>
                    <a:pt x="66830" y="165272"/>
                  </a:lnTo>
                  <a:lnTo>
                    <a:pt x="81141" y="152114"/>
                  </a:lnTo>
                  <a:lnTo>
                    <a:pt x="107519" y="94707"/>
                  </a:lnTo>
                  <a:lnTo>
                    <a:pt x="111199" y="84363"/>
                  </a:lnTo>
                  <a:lnTo>
                    <a:pt x="114822" y="80977"/>
                  </a:lnTo>
                  <a:lnTo>
                    <a:pt x="118408" y="82229"/>
                  </a:lnTo>
                  <a:lnTo>
                    <a:pt x="125511" y="92978"/>
                  </a:lnTo>
                  <a:lnTo>
                    <a:pt x="142723" y="125356"/>
                  </a:lnTo>
                  <a:lnTo>
                    <a:pt x="161594" y="144343"/>
                  </a:lnTo>
                  <a:lnTo>
                    <a:pt x="181730" y="1584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967937" y="3608182"/>
              <a:ext cx="189943" cy="315856"/>
            </a:xfrm>
            <a:custGeom>
              <a:avLst/>
              <a:gdLst/>
              <a:ahLst/>
              <a:cxnLst/>
              <a:rect l="0" t="0" r="0" b="0"/>
              <a:pathLst>
                <a:path w="189943" h="315856">
                  <a:moveTo>
                    <a:pt x="147399" y="0"/>
                  </a:moveTo>
                  <a:lnTo>
                    <a:pt x="129418" y="15640"/>
                  </a:lnTo>
                  <a:lnTo>
                    <a:pt x="74215" y="39606"/>
                  </a:lnTo>
                  <a:lnTo>
                    <a:pt x="35625" y="70784"/>
                  </a:lnTo>
                  <a:lnTo>
                    <a:pt x="19784" y="97012"/>
                  </a:lnTo>
                  <a:lnTo>
                    <a:pt x="19039" y="106788"/>
                  </a:lnTo>
                  <a:lnTo>
                    <a:pt x="24449" y="127010"/>
                  </a:lnTo>
                  <a:lnTo>
                    <a:pt x="31507" y="133806"/>
                  </a:lnTo>
                  <a:lnTo>
                    <a:pt x="51828" y="141358"/>
                  </a:lnTo>
                  <a:lnTo>
                    <a:pt x="103001" y="146205"/>
                  </a:lnTo>
                  <a:lnTo>
                    <a:pt x="141913" y="149385"/>
                  </a:lnTo>
                  <a:lnTo>
                    <a:pt x="169300" y="164105"/>
                  </a:lnTo>
                  <a:lnTo>
                    <a:pt x="184819" y="176661"/>
                  </a:lnTo>
                  <a:lnTo>
                    <a:pt x="188723" y="184454"/>
                  </a:lnTo>
                  <a:lnTo>
                    <a:pt x="189942" y="202472"/>
                  </a:lnTo>
                  <a:lnTo>
                    <a:pt x="178462" y="237936"/>
                  </a:lnTo>
                  <a:lnTo>
                    <a:pt x="163544" y="258218"/>
                  </a:lnTo>
                  <a:lnTo>
                    <a:pt x="145216" y="273860"/>
                  </a:lnTo>
                  <a:lnTo>
                    <a:pt x="112827" y="289244"/>
                  </a:lnTo>
                  <a:lnTo>
                    <a:pt x="53785" y="30492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2642653" y="192159"/>
            <a:ext cx="3053265" cy="541046"/>
            <a:chOff x="2642653" y="192159"/>
            <a:chExt cx="3053265" cy="541046"/>
          </a:xfrm>
        </p:grpSpPr>
        <p:sp>
          <p:nvSpPr>
            <p:cNvPr id="2" name="Freeform 1"/>
            <p:cNvSpPr/>
            <p:nvPr/>
          </p:nvSpPr>
          <p:spPr>
            <a:xfrm>
              <a:off x="2695295" y="232821"/>
              <a:ext cx="315856" cy="398889"/>
            </a:xfrm>
            <a:custGeom>
              <a:avLst/>
              <a:gdLst/>
              <a:ahLst/>
              <a:cxnLst/>
              <a:rect l="0" t="0" r="0" b="0"/>
              <a:pathLst>
                <a:path w="315856" h="398889">
                  <a:moveTo>
                    <a:pt x="0" y="398888"/>
                  </a:moveTo>
                  <a:lnTo>
                    <a:pt x="3119" y="356197"/>
                  </a:lnTo>
                  <a:lnTo>
                    <a:pt x="21331" y="293553"/>
                  </a:lnTo>
                  <a:lnTo>
                    <a:pt x="39810" y="231379"/>
                  </a:lnTo>
                  <a:lnTo>
                    <a:pt x="60983" y="169181"/>
                  </a:lnTo>
                  <a:lnTo>
                    <a:pt x="76777" y="105899"/>
                  </a:lnTo>
                  <a:lnTo>
                    <a:pt x="87609" y="60043"/>
                  </a:lnTo>
                  <a:lnTo>
                    <a:pt x="92331" y="54838"/>
                  </a:lnTo>
                  <a:lnTo>
                    <a:pt x="97819" y="56048"/>
                  </a:lnTo>
                  <a:lnTo>
                    <a:pt x="103817" y="61533"/>
                  </a:lnTo>
                  <a:lnTo>
                    <a:pt x="128806" y="122085"/>
                  </a:lnTo>
                  <a:lnTo>
                    <a:pt x="142645" y="142504"/>
                  </a:lnTo>
                  <a:lnTo>
                    <a:pt x="160494" y="155478"/>
                  </a:lnTo>
                  <a:lnTo>
                    <a:pt x="168997" y="157066"/>
                  </a:lnTo>
                  <a:lnTo>
                    <a:pt x="177006" y="155785"/>
                  </a:lnTo>
                  <a:lnTo>
                    <a:pt x="192143" y="148123"/>
                  </a:lnTo>
                  <a:lnTo>
                    <a:pt x="213819" y="129485"/>
                  </a:lnTo>
                  <a:lnTo>
                    <a:pt x="233889" y="101086"/>
                  </a:lnTo>
                  <a:lnTo>
                    <a:pt x="261156" y="42141"/>
                  </a:lnTo>
                  <a:lnTo>
                    <a:pt x="271255" y="0"/>
                  </a:lnTo>
                  <a:lnTo>
                    <a:pt x="272084" y="1941"/>
                  </a:lnTo>
                  <a:lnTo>
                    <a:pt x="273523" y="52294"/>
                  </a:lnTo>
                  <a:lnTo>
                    <a:pt x="273676" y="99402"/>
                  </a:lnTo>
                  <a:lnTo>
                    <a:pt x="273722" y="150404"/>
                  </a:lnTo>
                  <a:lnTo>
                    <a:pt x="273735" y="202561"/>
                  </a:lnTo>
                  <a:lnTo>
                    <a:pt x="274909" y="253890"/>
                  </a:lnTo>
                  <a:lnTo>
                    <a:pt x="283316" y="298084"/>
                  </a:lnTo>
                  <a:lnTo>
                    <a:pt x="303405" y="341932"/>
                  </a:lnTo>
                  <a:lnTo>
                    <a:pt x="315855" y="36730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84849" y="494839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0" y="48931"/>
                  </a:lnTo>
                  <a:lnTo>
                    <a:pt x="5590" y="108061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95378" y="37902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69077" y="419298"/>
              <a:ext cx="284271" cy="192666"/>
            </a:xfrm>
            <a:custGeom>
              <a:avLst/>
              <a:gdLst/>
              <a:ahLst/>
              <a:cxnLst/>
              <a:rect l="0" t="0" r="0" b="0"/>
              <a:pathLst>
                <a:path w="284271" h="192666">
                  <a:moveTo>
                    <a:pt x="0" y="33427"/>
                  </a:moveTo>
                  <a:lnTo>
                    <a:pt x="17959" y="94537"/>
                  </a:lnTo>
                  <a:lnTo>
                    <a:pt x="29560" y="154558"/>
                  </a:lnTo>
                  <a:lnTo>
                    <a:pt x="37251" y="192665"/>
                  </a:lnTo>
                  <a:lnTo>
                    <a:pt x="32563" y="151810"/>
                  </a:lnTo>
                  <a:lnTo>
                    <a:pt x="32949" y="91993"/>
                  </a:lnTo>
                  <a:lnTo>
                    <a:pt x="41218" y="50520"/>
                  </a:lnTo>
                  <a:lnTo>
                    <a:pt x="51855" y="30885"/>
                  </a:lnTo>
                  <a:lnTo>
                    <a:pt x="57967" y="27053"/>
                  </a:lnTo>
                  <a:lnTo>
                    <a:pt x="64381" y="26838"/>
                  </a:lnTo>
                  <a:lnTo>
                    <a:pt x="70997" y="29034"/>
                  </a:lnTo>
                  <a:lnTo>
                    <a:pt x="84587" y="40833"/>
                  </a:lnTo>
                  <a:lnTo>
                    <a:pt x="112375" y="82593"/>
                  </a:lnTo>
                  <a:lnTo>
                    <a:pt x="135956" y="138254"/>
                  </a:lnTo>
                  <a:lnTo>
                    <a:pt x="139770" y="148935"/>
                  </a:lnTo>
                  <a:lnTo>
                    <a:pt x="143483" y="151377"/>
                  </a:lnTo>
                  <a:lnTo>
                    <a:pt x="147128" y="148325"/>
                  </a:lnTo>
                  <a:lnTo>
                    <a:pt x="156637" y="134795"/>
                  </a:lnTo>
                  <a:lnTo>
                    <a:pt x="181722" y="115195"/>
                  </a:lnTo>
                  <a:lnTo>
                    <a:pt x="226399" y="88100"/>
                  </a:lnTo>
                  <a:lnTo>
                    <a:pt x="254684" y="60041"/>
                  </a:lnTo>
                  <a:lnTo>
                    <a:pt x="264492" y="41746"/>
                  </a:lnTo>
                  <a:lnTo>
                    <a:pt x="265235" y="33124"/>
                  </a:lnTo>
                  <a:lnTo>
                    <a:pt x="259823" y="17304"/>
                  </a:lnTo>
                  <a:lnTo>
                    <a:pt x="246499" y="5594"/>
                  </a:lnTo>
                  <a:lnTo>
                    <a:pt x="238032" y="834"/>
                  </a:lnTo>
                  <a:lnTo>
                    <a:pt x="228878" y="0"/>
                  </a:lnTo>
                  <a:lnTo>
                    <a:pt x="209348" y="5312"/>
                  </a:lnTo>
                  <a:lnTo>
                    <a:pt x="184212" y="21457"/>
                  </a:lnTo>
                  <a:lnTo>
                    <a:pt x="172339" y="37466"/>
                  </a:lnTo>
                  <a:lnTo>
                    <a:pt x="164333" y="57449"/>
                  </a:lnTo>
                  <a:lnTo>
                    <a:pt x="160775" y="81928"/>
                  </a:lnTo>
                  <a:lnTo>
                    <a:pt x="165432" y="105286"/>
                  </a:lnTo>
                  <a:lnTo>
                    <a:pt x="187486" y="148877"/>
                  </a:lnTo>
                  <a:lnTo>
                    <a:pt x="203820" y="163897"/>
                  </a:lnTo>
                  <a:lnTo>
                    <a:pt x="213089" y="169540"/>
                  </a:lnTo>
                  <a:lnTo>
                    <a:pt x="235867" y="172690"/>
                  </a:lnTo>
                  <a:lnTo>
                    <a:pt x="284270" y="1702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95461" y="421139"/>
              <a:ext cx="84229" cy="182571"/>
            </a:xfrm>
            <a:custGeom>
              <a:avLst/>
              <a:gdLst/>
              <a:ahLst/>
              <a:cxnLst/>
              <a:rect l="0" t="0" r="0" b="0"/>
              <a:pathLst>
                <a:path w="84229" h="182571">
                  <a:moveTo>
                    <a:pt x="0" y="94757"/>
                  </a:moveTo>
                  <a:lnTo>
                    <a:pt x="17958" y="158185"/>
                  </a:lnTo>
                  <a:lnTo>
                    <a:pt x="25858" y="182570"/>
                  </a:lnTo>
                  <a:lnTo>
                    <a:pt x="9988" y="128993"/>
                  </a:lnTo>
                  <a:lnTo>
                    <a:pt x="1973" y="70714"/>
                  </a:lnTo>
                  <a:lnTo>
                    <a:pt x="7116" y="45467"/>
                  </a:lnTo>
                  <a:lnTo>
                    <a:pt x="11763" y="33821"/>
                  </a:lnTo>
                  <a:lnTo>
                    <a:pt x="26285" y="17761"/>
                  </a:lnTo>
                  <a:lnTo>
                    <a:pt x="44437" y="7894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616004" y="450233"/>
              <a:ext cx="153199" cy="139964"/>
            </a:xfrm>
            <a:custGeom>
              <a:avLst/>
              <a:gdLst/>
              <a:ahLst/>
              <a:cxnLst/>
              <a:rect l="0" t="0" r="0" b="0"/>
              <a:pathLst>
                <a:path w="153199" h="139964">
                  <a:moveTo>
                    <a:pt x="90027" y="76191"/>
                  </a:moveTo>
                  <a:lnTo>
                    <a:pt x="86907" y="33500"/>
                  </a:lnTo>
                  <a:lnTo>
                    <a:pt x="84437" y="23164"/>
                  </a:lnTo>
                  <a:lnTo>
                    <a:pt x="79282" y="15103"/>
                  </a:lnTo>
                  <a:lnTo>
                    <a:pt x="64194" y="3028"/>
                  </a:lnTo>
                  <a:lnTo>
                    <a:pt x="42671" y="0"/>
                  </a:lnTo>
                  <a:lnTo>
                    <a:pt x="30380" y="831"/>
                  </a:lnTo>
                  <a:lnTo>
                    <a:pt x="21017" y="4894"/>
                  </a:lnTo>
                  <a:lnTo>
                    <a:pt x="7493" y="18767"/>
                  </a:lnTo>
                  <a:lnTo>
                    <a:pt x="703" y="42871"/>
                  </a:lnTo>
                  <a:lnTo>
                    <a:pt x="0" y="83086"/>
                  </a:lnTo>
                  <a:lnTo>
                    <a:pt x="5561" y="104992"/>
                  </a:lnTo>
                  <a:lnTo>
                    <a:pt x="15832" y="122527"/>
                  </a:lnTo>
                  <a:lnTo>
                    <a:pt x="31315" y="135000"/>
                  </a:lnTo>
                  <a:lnTo>
                    <a:pt x="40357" y="139963"/>
                  </a:lnTo>
                  <a:lnTo>
                    <a:pt x="48725" y="139763"/>
                  </a:lnTo>
                  <a:lnTo>
                    <a:pt x="56643" y="136120"/>
                  </a:lnTo>
                  <a:lnTo>
                    <a:pt x="70510" y="122713"/>
                  </a:lnTo>
                  <a:lnTo>
                    <a:pt x="80573" y="105057"/>
                  </a:lnTo>
                  <a:lnTo>
                    <a:pt x="87226" y="69796"/>
                  </a:lnTo>
                  <a:lnTo>
                    <a:pt x="90499" y="64909"/>
                  </a:lnTo>
                  <a:lnTo>
                    <a:pt x="95021" y="65160"/>
                  </a:lnTo>
                  <a:lnTo>
                    <a:pt x="106285" y="74798"/>
                  </a:lnTo>
                  <a:lnTo>
                    <a:pt x="132579" y="103342"/>
                  </a:lnTo>
                  <a:lnTo>
                    <a:pt x="153198" y="11830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790259" y="252683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0" y="0"/>
                  </a:moveTo>
                  <a:lnTo>
                    <a:pt x="0" y="57265"/>
                  </a:lnTo>
                  <a:lnTo>
                    <a:pt x="3119" y="106655"/>
                  </a:lnTo>
                  <a:lnTo>
                    <a:pt x="8333" y="158334"/>
                  </a:lnTo>
                  <a:lnTo>
                    <a:pt x="15684" y="217020"/>
                  </a:lnTo>
                  <a:lnTo>
                    <a:pt x="19995" y="270813"/>
                  </a:lnTo>
                  <a:lnTo>
                    <a:pt x="21057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211399" y="263212"/>
              <a:ext cx="21057" cy="315856"/>
            </a:xfrm>
            <a:custGeom>
              <a:avLst/>
              <a:gdLst/>
              <a:ahLst/>
              <a:cxnLst/>
              <a:rect l="0" t="0" r="0" b="0"/>
              <a:pathLst>
                <a:path w="21057" h="315856">
                  <a:moveTo>
                    <a:pt x="0" y="0"/>
                  </a:moveTo>
                  <a:lnTo>
                    <a:pt x="0" y="50433"/>
                  </a:lnTo>
                  <a:lnTo>
                    <a:pt x="1169" y="107750"/>
                  </a:lnTo>
                  <a:lnTo>
                    <a:pt x="7235" y="166847"/>
                  </a:lnTo>
                  <a:lnTo>
                    <a:pt x="9878" y="229923"/>
                  </a:lnTo>
                  <a:lnTo>
                    <a:pt x="15989" y="287442"/>
                  </a:lnTo>
                  <a:lnTo>
                    <a:pt x="21056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084407" y="192159"/>
              <a:ext cx="337563" cy="411058"/>
            </a:xfrm>
            <a:custGeom>
              <a:avLst/>
              <a:gdLst/>
              <a:ahLst/>
              <a:cxnLst/>
              <a:rect l="0" t="0" r="0" b="0"/>
              <a:pathLst>
                <a:path w="337563" h="411058">
                  <a:moveTo>
                    <a:pt x="11178" y="71053"/>
                  </a:moveTo>
                  <a:lnTo>
                    <a:pt x="0" y="59875"/>
                  </a:lnTo>
                  <a:lnTo>
                    <a:pt x="1387" y="55412"/>
                  </a:lnTo>
                  <a:lnTo>
                    <a:pt x="64377" y="20717"/>
                  </a:lnTo>
                  <a:lnTo>
                    <a:pt x="117706" y="2337"/>
                  </a:lnTo>
                  <a:lnTo>
                    <a:pt x="155306" y="0"/>
                  </a:lnTo>
                  <a:lnTo>
                    <a:pt x="189194" y="7366"/>
                  </a:lnTo>
                  <a:lnTo>
                    <a:pt x="228966" y="30224"/>
                  </a:lnTo>
                  <a:lnTo>
                    <a:pt x="259699" y="62858"/>
                  </a:lnTo>
                  <a:lnTo>
                    <a:pt x="275627" y="103980"/>
                  </a:lnTo>
                  <a:lnTo>
                    <a:pt x="276577" y="147619"/>
                  </a:lnTo>
                  <a:lnTo>
                    <a:pt x="269449" y="184596"/>
                  </a:lnTo>
                  <a:lnTo>
                    <a:pt x="256986" y="203795"/>
                  </a:lnTo>
                  <a:lnTo>
                    <a:pt x="239749" y="218957"/>
                  </a:lnTo>
                  <a:lnTo>
                    <a:pt x="220390" y="229595"/>
                  </a:lnTo>
                  <a:lnTo>
                    <a:pt x="210314" y="230560"/>
                  </a:lnTo>
                  <a:lnTo>
                    <a:pt x="189760" y="225393"/>
                  </a:lnTo>
                  <a:lnTo>
                    <a:pt x="184045" y="227759"/>
                  </a:lnTo>
                  <a:lnTo>
                    <a:pt x="181405" y="234015"/>
                  </a:lnTo>
                  <a:lnTo>
                    <a:pt x="181591" y="252275"/>
                  </a:lnTo>
                  <a:lnTo>
                    <a:pt x="194392" y="302975"/>
                  </a:lnTo>
                  <a:lnTo>
                    <a:pt x="232922" y="365877"/>
                  </a:lnTo>
                  <a:lnTo>
                    <a:pt x="256645" y="391855"/>
                  </a:lnTo>
                  <a:lnTo>
                    <a:pt x="285900" y="408781"/>
                  </a:lnTo>
                  <a:lnTo>
                    <a:pt x="306412" y="411057"/>
                  </a:lnTo>
                  <a:lnTo>
                    <a:pt x="337562" y="40796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379855" y="387386"/>
              <a:ext cx="105286" cy="170625"/>
            </a:xfrm>
            <a:custGeom>
              <a:avLst/>
              <a:gdLst/>
              <a:ahLst/>
              <a:cxnLst/>
              <a:rect l="0" t="0" r="0" b="0"/>
              <a:pathLst>
                <a:path w="105286" h="170625">
                  <a:moveTo>
                    <a:pt x="0" y="75867"/>
                  </a:moveTo>
                  <a:lnTo>
                    <a:pt x="16767" y="81457"/>
                  </a:lnTo>
                  <a:lnTo>
                    <a:pt x="34358" y="81081"/>
                  </a:lnTo>
                  <a:lnTo>
                    <a:pt x="74247" y="71308"/>
                  </a:lnTo>
                  <a:lnTo>
                    <a:pt x="82253" y="65809"/>
                  </a:lnTo>
                  <a:lnTo>
                    <a:pt x="94268" y="50340"/>
                  </a:lnTo>
                  <a:lnTo>
                    <a:pt x="97269" y="31767"/>
                  </a:lnTo>
                  <a:lnTo>
                    <a:pt x="96431" y="21900"/>
                  </a:lnTo>
                  <a:lnTo>
                    <a:pt x="92363" y="14153"/>
                  </a:lnTo>
                  <a:lnTo>
                    <a:pt x="78485" y="2425"/>
                  </a:lnTo>
                  <a:lnTo>
                    <a:pt x="69871" y="0"/>
                  </a:lnTo>
                  <a:lnTo>
                    <a:pt x="50940" y="424"/>
                  </a:lnTo>
                  <a:lnTo>
                    <a:pt x="33948" y="7632"/>
                  </a:lnTo>
                  <a:lnTo>
                    <a:pt x="26141" y="12830"/>
                  </a:lnTo>
                  <a:lnTo>
                    <a:pt x="14348" y="27964"/>
                  </a:lnTo>
                  <a:lnTo>
                    <a:pt x="6377" y="47558"/>
                  </a:lnTo>
                  <a:lnTo>
                    <a:pt x="3059" y="83727"/>
                  </a:lnTo>
                  <a:lnTo>
                    <a:pt x="10135" y="117191"/>
                  </a:lnTo>
                  <a:lnTo>
                    <a:pt x="20491" y="138687"/>
                  </a:lnTo>
                  <a:lnTo>
                    <a:pt x="45065" y="164931"/>
                  </a:lnTo>
                  <a:lnTo>
                    <a:pt x="55780" y="169168"/>
                  </a:lnTo>
                  <a:lnTo>
                    <a:pt x="105285" y="17062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552924" y="368497"/>
              <a:ext cx="132948" cy="174455"/>
            </a:xfrm>
            <a:custGeom>
              <a:avLst/>
              <a:gdLst/>
              <a:ahLst/>
              <a:cxnLst/>
              <a:rect l="0" t="0" r="0" b="0"/>
              <a:pathLst>
                <a:path w="132948" h="174455">
                  <a:moveTo>
                    <a:pt x="79614" y="0"/>
                  </a:moveTo>
                  <a:lnTo>
                    <a:pt x="26910" y="19128"/>
                  </a:lnTo>
                  <a:lnTo>
                    <a:pt x="10957" y="30338"/>
                  </a:lnTo>
                  <a:lnTo>
                    <a:pt x="2307" y="49358"/>
                  </a:lnTo>
                  <a:lnTo>
                    <a:pt x="0" y="60982"/>
                  </a:lnTo>
                  <a:lnTo>
                    <a:pt x="1972" y="69900"/>
                  </a:lnTo>
                  <a:lnTo>
                    <a:pt x="6796" y="77016"/>
                  </a:lnTo>
                  <a:lnTo>
                    <a:pt x="13521" y="82929"/>
                  </a:lnTo>
                  <a:lnTo>
                    <a:pt x="33472" y="89500"/>
                  </a:lnTo>
                  <a:lnTo>
                    <a:pt x="78819" y="99307"/>
                  </a:lnTo>
                  <a:lnTo>
                    <a:pt x="110964" y="114692"/>
                  </a:lnTo>
                  <a:lnTo>
                    <a:pt x="125913" y="130523"/>
                  </a:lnTo>
                  <a:lnTo>
                    <a:pt x="131537" y="139658"/>
                  </a:lnTo>
                  <a:lnTo>
                    <a:pt x="132947" y="148087"/>
                  </a:lnTo>
                  <a:lnTo>
                    <a:pt x="131547" y="156047"/>
                  </a:lnTo>
                  <a:lnTo>
                    <a:pt x="128274" y="163693"/>
                  </a:lnTo>
                  <a:lnTo>
                    <a:pt x="121413" y="168790"/>
                  </a:lnTo>
                  <a:lnTo>
                    <a:pt x="101311" y="174454"/>
                  </a:lnTo>
                  <a:lnTo>
                    <a:pt x="51233" y="170054"/>
                  </a:lnTo>
                  <a:lnTo>
                    <a:pt x="26972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719916" y="400082"/>
              <a:ext cx="128974" cy="137370"/>
            </a:xfrm>
            <a:custGeom>
              <a:avLst/>
              <a:gdLst/>
              <a:ahLst/>
              <a:cxnLst/>
              <a:rect l="0" t="0" r="0" b="0"/>
              <a:pathLst>
                <a:path w="128974" h="137370">
                  <a:moveTo>
                    <a:pt x="70550" y="21057"/>
                  </a:moveTo>
                  <a:lnTo>
                    <a:pt x="53782" y="15468"/>
                  </a:lnTo>
                  <a:lnTo>
                    <a:pt x="36192" y="18963"/>
                  </a:lnTo>
                  <a:lnTo>
                    <a:pt x="26587" y="23171"/>
                  </a:lnTo>
                  <a:lnTo>
                    <a:pt x="12797" y="37205"/>
                  </a:lnTo>
                  <a:lnTo>
                    <a:pt x="3938" y="56310"/>
                  </a:lnTo>
                  <a:lnTo>
                    <a:pt x="0" y="80399"/>
                  </a:lnTo>
                  <a:lnTo>
                    <a:pt x="4490" y="100464"/>
                  </a:lnTo>
                  <a:lnTo>
                    <a:pt x="15454" y="117181"/>
                  </a:lnTo>
                  <a:lnTo>
                    <a:pt x="32025" y="132409"/>
                  </a:lnTo>
                  <a:lnTo>
                    <a:pt x="41357" y="136236"/>
                  </a:lnTo>
                  <a:lnTo>
                    <a:pt x="61085" y="137369"/>
                  </a:lnTo>
                  <a:lnTo>
                    <a:pt x="91922" y="131429"/>
                  </a:lnTo>
                  <a:lnTo>
                    <a:pt x="109684" y="119245"/>
                  </a:lnTo>
                  <a:lnTo>
                    <a:pt x="117697" y="111082"/>
                  </a:lnTo>
                  <a:lnTo>
                    <a:pt x="126599" y="89534"/>
                  </a:lnTo>
                  <a:lnTo>
                    <a:pt x="128973" y="77237"/>
                  </a:lnTo>
                  <a:lnTo>
                    <a:pt x="125371" y="54215"/>
                  </a:lnTo>
                  <a:lnTo>
                    <a:pt x="110190" y="24643"/>
                  </a:lnTo>
                  <a:lnTo>
                    <a:pt x="98696" y="10953"/>
                  </a:lnTo>
                  <a:lnTo>
                    <a:pt x="8107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895751" y="421139"/>
              <a:ext cx="98537" cy="117261"/>
            </a:xfrm>
            <a:custGeom>
              <a:avLst/>
              <a:gdLst/>
              <a:ahLst/>
              <a:cxnLst/>
              <a:rect l="0" t="0" r="0" b="0"/>
              <a:pathLst>
                <a:path w="98537" h="117261">
                  <a:moveTo>
                    <a:pt x="0" y="10529"/>
                  </a:moveTo>
                  <a:lnTo>
                    <a:pt x="0" y="69146"/>
                  </a:lnTo>
                  <a:lnTo>
                    <a:pt x="6239" y="89613"/>
                  </a:lnTo>
                  <a:lnTo>
                    <a:pt x="11178" y="98347"/>
                  </a:lnTo>
                  <a:lnTo>
                    <a:pt x="26025" y="111170"/>
                  </a:lnTo>
                  <a:lnTo>
                    <a:pt x="34898" y="116228"/>
                  </a:lnTo>
                  <a:lnTo>
                    <a:pt x="44322" y="117260"/>
                  </a:lnTo>
                  <a:lnTo>
                    <a:pt x="64152" y="112167"/>
                  </a:lnTo>
                  <a:lnTo>
                    <a:pt x="78425" y="98985"/>
                  </a:lnTo>
                  <a:lnTo>
                    <a:pt x="97120" y="61927"/>
                  </a:lnTo>
                  <a:lnTo>
                    <a:pt x="98536" y="41561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043150" y="368497"/>
              <a:ext cx="84229" cy="154567"/>
            </a:xfrm>
            <a:custGeom>
              <a:avLst/>
              <a:gdLst/>
              <a:ahLst/>
              <a:cxnLst/>
              <a:rect l="0" t="0" r="0" b="0"/>
              <a:pathLst>
                <a:path w="84229" h="154567">
                  <a:moveTo>
                    <a:pt x="0" y="84228"/>
                  </a:moveTo>
                  <a:lnTo>
                    <a:pt x="34328" y="145101"/>
                  </a:lnTo>
                  <a:lnTo>
                    <a:pt x="40433" y="152886"/>
                  </a:lnTo>
                  <a:lnTo>
                    <a:pt x="43333" y="154566"/>
                  </a:lnTo>
                  <a:lnTo>
                    <a:pt x="44097" y="152177"/>
                  </a:lnTo>
                  <a:lnTo>
                    <a:pt x="30836" y="100736"/>
                  </a:lnTo>
                  <a:lnTo>
                    <a:pt x="26573" y="75187"/>
                  </a:lnTo>
                  <a:lnTo>
                    <a:pt x="28578" y="48234"/>
                  </a:lnTo>
                  <a:lnTo>
                    <a:pt x="39607" y="26897"/>
                  </a:lnTo>
                  <a:lnTo>
                    <a:pt x="55038" y="11954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208385" y="397309"/>
              <a:ext cx="87450" cy="129116"/>
            </a:xfrm>
            <a:custGeom>
              <a:avLst/>
              <a:gdLst/>
              <a:ahLst/>
              <a:cxnLst/>
              <a:rect l="0" t="0" r="0" b="0"/>
              <a:pathLst>
                <a:path w="87450" h="129116">
                  <a:moveTo>
                    <a:pt x="76921" y="13302"/>
                  </a:moveTo>
                  <a:lnTo>
                    <a:pt x="65742" y="2124"/>
                  </a:lnTo>
                  <a:lnTo>
                    <a:pt x="58940" y="0"/>
                  </a:lnTo>
                  <a:lnTo>
                    <a:pt x="42023" y="761"/>
                  </a:lnTo>
                  <a:lnTo>
                    <a:pt x="25926" y="8118"/>
                  </a:lnTo>
                  <a:lnTo>
                    <a:pt x="18357" y="13356"/>
                  </a:lnTo>
                  <a:lnTo>
                    <a:pt x="6829" y="28534"/>
                  </a:lnTo>
                  <a:lnTo>
                    <a:pt x="2117" y="37494"/>
                  </a:lnTo>
                  <a:lnTo>
                    <a:pt x="0" y="56809"/>
                  </a:lnTo>
                  <a:lnTo>
                    <a:pt x="8174" y="97805"/>
                  </a:lnTo>
                  <a:lnTo>
                    <a:pt x="13542" y="105902"/>
                  </a:lnTo>
                  <a:lnTo>
                    <a:pt x="28865" y="118019"/>
                  </a:lnTo>
                  <a:lnTo>
                    <a:pt x="87449" y="1291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359005" y="368514"/>
              <a:ext cx="126343" cy="168440"/>
            </a:xfrm>
            <a:custGeom>
              <a:avLst/>
              <a:gdLst/>
              <a:ahLst/>
              <a:cxnLst/>
              <a:rect l="0" t="0" r="0" b="0"/>
              <a:pathLst>
                <a:path w="126343" h="168440">
                  <a:moveTo>
                    <a:pt x="0" y="84211"/>
                  </a:moveTo>
                  <a:lnTo>
                    <a:pt x="58617" y="78622"/>
                  </a:lnTo>
                  <a:lnTo>
                    <a:pt x="79084" y="69639"/>
                  </a:lnTo>
                  <a:lnTo>
                    <a:pt x="87818" y="63967"/>
                  </a:lnTo>
                  <a:lnTo>
                    <a:pt x="92470" y="55507"/>
                  </a:lnTo>
                  <a:lnTo>
                    <a:pt x="94520" y="33629"/>
                  </a:lnTo>
                  <a:lnTo>
                    <a:pt x="91089" y="23584"/>
                  </a:lnTo>
                  <a:lnTo>
                    <a:pt x="77919" y="6183"/>
                  </a:lnTo>
                  <a:lnTo>
                    <a:pt x="69493" y="1776"/>
                  </a:lnTo>
                  <a:lnTo>
                    <a:pt x="50773" y="0"/>
                  </a:lnTo>
                  <a:lnTo>
                    <a:pt x="33874" y="6230"/>
                  </a:lnTo>
                  <a:lnTo>
                    <a:pt x="26092" y="11166"/>
                  </a:lnTo>
                  <a:lnTo>
                    <a:pt x="14326" y="26010"/>
                  </a:lnTo>
                  <a:lnTo>
                    <a:pt x="9551" y="34882"/>
                  </a:lnTo>
                  <a:lnTo>
                    <a:pt x="2830" y="75314"/>
                  </a:lnTo>
                  <a:lnTo>
                    <a:pt x="6427" y="113160"/>
                  </a:lnTo>
                  <a:lnTo>
                    <a:pt x="14945" y="132562"/>
                  </a:lnTo>
                  <a:lnTo>
                    <a:pt x="20492" y="141012"/>
                  </a:lnTo>
                  <a:lnTo>
                    <a:pt x="36014" y="153519"/>
                  </a:lnTo>
                  <a:lnTo>
                    <a:pt x="55780" y="161808"/>
                  </a:lnTo>
                  <a:lnTo>
                    <a:pt x="100359" y="167129"/>
                  </a:lnTo>
                  <a:lnTo>
                    <a:pt x="126342" y="1684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528841" y="381221"/>
              <a:ext cx="162701" cy="218904"/>
            </a:xfrm>
            <a:custGeom>
              <a:avLst/>
              <a:gdLst/>
              <a:ahLst/>
              <a:cxnLst/>
              <a:rect l="0" t="0" r="0" b="0"/>
              <a:pathLst>
                <a:path w="162701" h="218904">
                  <a:moveTo>
                    <a:pt x="124962" y="8333"/>
                  </a:moveTo>
                  <a:lnTo>
                    <a:pt x="87484" y="0"/>
                  </a:lnTo>
                  <a:lnTo>
                    <a:pt x="52636" y="1574"/>
                  </a:lnTo>
                  <a:lnTo>
                    <a:pt x="30816" y="7669"/>
                  </a:lnTo>
                  <a:lnTo>
                    <a:pt x="9420" y="18176"/>
                  </a:lnTo>
                  <a:lnTo>
                    <a:pt x="3480" y="25424"/>
                  </a:lnTo>
                  <a:lnTo>
                    <a:pt x="690" y="33765"/>
                  </a:lnTo>
                  <a:lnTo>
                    <a:pt x="0" y="42835"/>
                  </a:lnTo>
                  <a:lnTo>
                    <a:pt x="4220" y="48882"/>
                  </a:lnTo>
                  <a:lnTo>
                    <a:pt x="21386" y="55600"/>
                  </a:lnTo>
                  <a:lnTo>
                    <a:pt x="80877" y="71720"/>
                  </a:lnTo>
                  <a:lnTo>
                    <a:pt x="124572" y="91174"/>
                  </a:lnTo>
                  <a:lnTo>
                    <a:pt x="150843" y="110737"/>
                  </a:lnTo>
                  <a:lnTo>
                    <a:pt x="159861" y="130665"/>
                  </a:lnTo>
                  <a:lnTo>
                    <a:pt x="162700" y="153950"/>
                  </a:lnTo>
                  <a:lnTo>
                    <a:pt x="160062" y="175997"/>
                  </a:lnTo>
                  <a:lnTo>
                    <a:pt x="155381" y="184450"/>
                  </a:lnTo>
                  <a:lnTo>
                    <a:pt x="140821" y="196961"/>
                  </a:lnTo>
                  <a:lnTo>
                    <a:pt x="119532" y="203302"/>
                  </a:lnTo>
                  <a:lnTo>
                    <a:pt x="57566" y="214942"/>
                  </a:lnTo>
                  <a:lnTo>
                    <a:pt x="30205" y="21890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642653" y="589595"/>
              <a:ext cx="3053265" cy="143610"/>
            </a:xfrm>
            <a:custGeom>
              <a:avLst/>
              <a:gdLst/>
              <a:ahLst/>
              <a:cxnLst/>
              <a:rect l="0" t="0" r="0" b="0"/>
              <a:pathLst>
                <a:path w="3053265" h="143610">
                  <a:moveTo>
                    <a:pt x="3053264" y="0"/>
                  </a:moveTo>
                  <a:lnTo>
                    <a:pt x="3003766" y="49499"/>
                  </a:lnTo>
                  <a:lnTo>
                    <a:pt x="2983691" y="57095"/>
                  </a:lnTo>
                  <a:lnTo>
                    <a:pt x="2960342" y="59301"/>
                  </a:lnTo>
                  <a:lnTo>
                    <a:pt x="2938266" y="56382"/>
                  </a:lnTo>
                  <a:lnTo>
                    <a:pt x="2919875" y="48065"/>
                  </a:lnTo>
                  <a:lnTo>
                    <a:pt x="2911695" y="42572"/>
                  </a:lnTo>
                  <a:lnTo>
                    <a:pt x="2877827" y="34841"/>
                  </a:lnTo>
                  <a:lnTo>
                    <a:pt x="2854799" y="39272"/>
                  </a:lnTo>
                  <a:lnTo>
                    <a:pt x="2825224" y="54920"/>
                  </a:lnTo>
                  <a:lnTo>
                    <a:pt x="2798523" y="71255"/>
                  </a:lnTo>
                  <a:lnTo>
                    <a:pt x="2788680" y="75579"/>
                  </a:lnTo>
                  <a:lnTo>
                    <a:pt x="2765266" y="77265"/>
                  </a:lnTo>
                  <a:lnTo>
                    <a:pt x="2741601" y="72945"/>
                  </a:lnTo>
                  <a:lnTo>
                    <a:pt x="2684056" y="46328"/>
                  </a:lnTo>
                  <a:lnTo>
                    <a:pt x="2663394" y="38918"/>
                  </a:lnTo>
                  <a:lnTo>
                    <a:pt x="2620852" y="39348"/>
                  </a:lnTo>
                  <a:lnTo>
                    <a:pt x="2562480" y="49973"/>
                  </a:lnTo>
                  <a:lnTo>
                    <a:pt x="2519982" y="57571"/>
                  </a:lnTo>
                  <a:lnTo>
                    <a:pt x="2466819" y="50843"/>
                  </a:lnTo>
                  <a:lnTo>
                    <a:pt x="2410271" y="34858"/>
                  </a:lnTo>
                  <a:lnTo>
                    <a:pt x="2372327" y="26836"/>
                  </a:lnTo>
                  <a:lnTo>
                    <a:pt x="2327473" y="33421"/>
                  </a:lnTo>
                  <a:lnTo>
                    <a:pt x="2274244" y="49375"/>
                  </a:lnTo>
                  <a:lnTo>
                    <a:pt x="2228939" y="60100"/>
                  </a:lnTo>
                  <a:lnTo>
                    <a:pt x="2192127" y="59142"/>
                  </a:lnTo>
                  <a:lnTo>
                    <a:pt x="2129169" y="43923"/>
                  </a:lnTo>
                  <a:lnTo>
                    <a:pt x="2073897" y="23148"/>
                  </a:lnTo>
                  <a:lnTo>
                    <a:pt x="2017919" y="7432"/>
                  </a:lnTo>
                  <a:lnTo>
                    <a:pt x="1975835" y="2202"/>
                  </a:lnTo>
                  <a:lnTo>
                    <a:pt x="1950885" y="7218"/>
                  </a:lnTo>
                  <a:lnTo>
                    <a:pt x="1900684" y="23913"/>
                  </a:lnTo>
                  <a:lnTo>
                    <a:pt x="1845707" y="37306"/>
                  </a:lnTo>
                  <a:lnTo>
                    <a:pt x="1789787" y="41165"/>
                  </a:lnTo>
                  <a:lnTo>
                    <a:pt x="1733681" y="36338"/>
                  </a:lnTo>
                  <a:lnTo>
                    <a:pt x="1677538" y="16883"/>
                  </a:lnTo>
                  <a:lnTo>
                    <a:pt x="1618268" y="3682"/>
                  </a:lnTo>
                  <a:lnTo>
                    <a:pt x="1574060" y="4211"/>
                  </a:lnTo>
                  <a:lnTo>
                    <a:pt x="1522092" y="14870"/>
                  </a:lnTo>
                  <a:lnTo>
                    <a:pt x="1467937" y="36646"/>
                  </a:lnTo>
                  <a:lnTo>
                    <a:pt x="1432032" y="54272"/>
                  </a:lnTo>
                  <a:lnTo>
                    <a:pt x="1378570" y="61413"/>
                  </a:lnTo>
                  <a:lnTo>
                    <a:pt x="1322950" y="57235"/>
                  </a:lnTo>
                  <a:lnTo>
                    <a:pt x="1275338" y="48414"/>
                  </a:lnTo>
                  <a:lnTo>
                    <a:pt x="1224187" y="38392"/>
                  </a:lnTo>
                  <a:lnTo>
                    <a:pt x="1177575" y="33602"/>
                  </a:lnTo>
                  <a:lnTo>
                    <a:pt x="1134129" y="43362"/>
                  </a:lnTo>
                  <a:lnTo>
                    <a:pt x="1071785" y="71207"/>
                  </a:lnTo>
                  <a:lnTo>
                    <a:pt x="1017335" y="92835"/>
                  </a:lnTo>
                  <a:lnTo>
                    <a:pt x="975516" y="101596"/>
                  </a:lnTo>
                  <a:lnTo>
                    <a:pt x="933489" y="98603"/>
                  </a:lnTo>
                  <a:lnTo>
                    <a:pt x="877367" y="79876"/>
                  </a:lnTo>
                  <a:lnTo>
                    <a:pt x="821221" y="66818"/>
                  </a:lnTo>
                  <a:lnTo>
                    <a:pt x="765070" y="63892"/>
                  </a:lnTo>
                  <a:lnTo>
                    <a:pt x="740114" y="69731"/>
                  </a:lnTo>
                  <a:lnTo>
                    <a:pt x="689907" y="92543"/>
                  </a:lnTo>
                  <a:lnTo>
                    <a:pt x="636100" y="118409"/>
                  </a:lnTo>
                  <a:lnTo>
                    <a:pt x="600255" y="130881"/>
                  </a:lnTo>
                  <a:lnTo>
                    <a:pt x="560518" y="133926"/>
                  </a:lnTo>
                  <a:lnTo>
                    <a:pt x="520279" y="126770"/>
                  </a:lnTo>
                  <a:lnTo>
                    <a:pt x="458242" y="97398"/>
                  </a:lnTo>
                  <a:lnTo>
                    <a:pt x="431000" y="93201"/>
                  </a:lnTo>
                  <a:lnTo>
                    <a:pt x="375384" y="100039"/>
                  </a:lnTo>
                  <a:lnTo>
                    <a:pt x="320508" y="121060"/>
                  </a:lnTo>
                  <a:lnTo>
                    <a:pt x="284478" y="138555"/>
                  </a:lnTo>
                  <a:lnTo>
                    <a:pt x="244687" y="143609"/>
                  </a:lnTo>
                  <a:lnTo>
                    <a:pt x="192439" y="135429"/>
                  </a:lnTo>
                  <a:lnTo>
                    <a:pt x="142387" y="122548"/>
                  </a:lnTo>
                  <a:lnTo>
                    <a:pt x="88610" y="118314"/>
                  </a:lnTo>
                  <a:lnTo>
                    <a:pt x="32162" y="130643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21098" y="1097158"/>
            <a:ext cx="758053" cy="450532"/>
            <a:chOff x="221098" y="1097158"/>
            <a:chExt cx="758053" cy="450532"/>
          </a:xfrm>
        </p:grpSpPr>
        <p:sp>
          <p:nvSpPr>
            <p:cNvPr id="21" name="Freeform 20"/>
            <p:cNvSpPr/>
            <p:nvPr/>
          </p:nvSpPr>
          <p:spPr>
            <a:xfrm>
              <a:off x="221098" y="1097158"/>
              <a:ext cx="284270" cy="450532"/>
            </a:xfrm>
            <a:custGeom>
              <a:avLst/>
              <a:gdLst/>
              <a:ahLst/>
              <a:cxnLst/>
              <a:rect l="0" t="0" r="0" b="0"/>
              <a:pathLst>
                <a:path w="284270" h="450532">
                  <a:moveTo>
                    <a:pt x="0" y="450531"/>
                  </a:moveTo>
                  <a:lnTo>
                    <a:pt x="0" y="391914"/>
                  </a:lnTo>
                  <a:lnTo>
                    <a:pt x="11453" y="329078"/>
                  </a:lnTo>
                  <a:lnTo>
                    <a:pt x="19160" y="269002"/>
                  </a:lnTo>
                  <a:lnTo>
                    <a:pt x="29088" y="212076"/>
                  </a:lnTo>
                  <a:lnTo>
                    <a:pt x="39194" y="155770"/>
                  </a:lnTo>
                  <a:lnTo>
                    <a:pt x="47126" y="105177"/>
                  </a:lnTo>
                  <a:lnTo>
                    <a:pt x="53893" y="48087"/>
                  </a:lnTo>
                  <a:lnTo>
                    <a:pt x="69131" y="18813"/>
                  </a:lnTo>
                  <a:lnTo>
                    <a:pt x="81807" y="2853"/>
                  </a:lnTo>
                  <a:lnTo>
                    <a:pt x="88463" y="0"/>
                  </a:lnTo>
                  <a:lnTo>
                    <a:pt x="95240" y="438"/>
                  </a:lnTo>
                  <a:lnTo>
                    <a:pt x="102098" y="3070"/>
                  </a:lnTo>
                  <a:lnTo>
                    <a:pt x="115957" y="18473"/>
                  </a:lnTo>
                  <a:lnTo>
                    <a:pt x="133793" y="53452"/>
                  </a:lnTo>
                  <a:lnTo>
                    <a:pt x="154013" y="112628"/>
                  </a:lnTo>
                  <a:lnTo>
                    <a:pt x="177501" y="171720"/>
                  </a:lnTo>
                  <a:lnTo>
                    <a:pt x="199384" y="235004"/>
                  </a:lnTo>
                  <a:lnTo>
                    <a:pt x="219539" y="295134"/>
                  </a:lnTo>
                  <a:lnTo>
                    <a:pt x="244880" y="352071"/>
                  </a:lnTo>
                  <a:lnTo>
                    <a:pt x="265484" y="405259"/>
                  </a:lnTo>
                  <a:lnTo>
                    <a:pt x="284269" y="4400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63212" y="1389761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30978" y="2195"/>
                  </a:lnTo>
                  <a:lnTo>
                    <a:pt x="79554" y="434"/>
                  </a:lnTo>
                  <a:lnTo>
                    <a:pt x="19734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5367" y="1133703"/>
              <a:ext cx="315856" cy="380433"/>
            </a:xfrm>
            <a:custGeom>
              <a:avLst/>
              <a:gdLst/>
              <a:ahLst/>
              <a:cxnLst/>
              <a:rect l="0" t="0" r="0" b="0"/>
              <a:pathLst>
                <a:path w="315856" h="380433">
                  <a:moveTo>
                    <a:pt x="0" y="77074"/>
                  </a:moveTo>
                  <a:lnTo>
                    <a:pt x="11179" y="65895"/>
                  </a:lnTo>
                  <a:lnTo>
                    <a:pt x="73218" y="36641"/>
                  </a:lnTo>
                  <a:lnTo>
                    <a:pt x="134612" y="14586"/>
                  </a:lnTo>
                  <a:lnTo>
                    <a:pt x="178539" y="0"/>
                  </a:lnTo>
                  <a:lnTo>
                    <a:pt x="185706" y="2294"/>
                  </a:lnTo>
                  <a:lnTo>
                    <a:pt x="190485" y="8504"/>
                  </a:lnTo>
                  <a:lnTo>
                    <a:pt x="193671" y="17322"/>
                  </a:lnTo>
                  <a:lnTo>
                    <a:pt x="194091" y="36480"/>
                  </a:lnTo>
                  <a:lnTo>
                    <a:pt x="189208" y="55522"/>
                  </a:lnTo>
                  <a:lnTo>
                    <a:pt x="161011" y="109694"/>
                  </a:lnTo>
                  <a:lnTo>
                    <a:pt x="129334" y="167027"/>
                  </a:lnTo>
                  <a:lnTo>
                    <a:pt x="97808" y="226960"/>
                  </a:lnTo>
                  <a:lnTo>
                    <a:pt x="77611" y="286585"/>
                  </a:lnTo>
                  <a:lnTo>
                    <a:pt x="59715" y="340147"/>
                  </a:lnTo>
                  <a:lnTo>
                    <a:pt x="49149" y="371830"/>
                  </a:lnTo>
                  <a:lnTo>
                    <a:pt x="50314" y="377693"/>
                  </a:lnTo>
                  <a:lnTo>
                    <a:pt x="54600" y="380432"/>
                  </a:lnTo>
                  <a:lnTo>
                    <a:pt x="68720" y="380356"/>
                  </a:lnTo>
                  <a:lnTo>
                    <a:pt x="122134" y="367631"/>
                  </a:lnTo>
                  <a:lnTo>
                    <a:pt x="176030" y="354180"/>
                  </a:lnTo>
                  <a:lnTo>
                    <a:pt x="231737" y="343377"/>
                  </a:lnTo>
                  <a:lnTo>
                    <a:pt x="291087" y="333458"/>
                  </a:lnTo>
                  <a:lnTo>
                    <a:pt x="315855" y="3297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42279" y="1305533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94179" y="3120"/>
                  </a:lnTo>
                  <a:lnTo>
                    <a:pt x="41350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1329020" y="968621"/>
            <a:ext cx="3205064" cy="600126"/>
            <a:chOff x="1329020" y="968621"/>
            <a:chExt cx="3205064" cy="600126"/>
          </a:xfrm>
        </p:grpSpPr>
        <p:sp>
          <p:nvSpPr>
            <p:cNvPr id="26" name="Freeform 25"/>
            <p:cNvSpPr/>
            <p:nvPr/>
          </p:nvSpPr>
          <p:spPr>
            <a:xfrm>
              <a:off x="1329020" y="1177394"/>
              <a:ext cx="176556" cy="247159"/>
            </a:xfrm>
            <a:custGeom>
              <a:avLst/>
              <a:gdLst/>
              <a:ahLst/>
              <a:cxnLst/>
              <a:rect l="0" t="0" r="0" b="0"/>
              <a:pathLst>
                <a:path w="176556" h="247159">
                  <a:moveTo>
                    <a:pt x="134441" y="22854"/>
                  </a:moveTo>
                  <a:lnTo>
                    <a:pt x="110394" y="13279"/>
                  </a:lnTo>
                  <a:lnTo>
                    <a:pt x="96067" y="2611"/>
                  </a:lnTo>
                  <a:lnTo>
                    <a:pt x="87801" y="0"/>
                  </a:lnTo>
                  <a:lnTo>
                    <a:pt x="69258" y="219"/>
                  </a:lnTo>
                  <a:lnTo>
                    <a:pt x="39088" y="6919"/>
                  </a:lnTo>
                  <a:lnTo>
                    <a:pt x="31098" y="12231"/>
                  </a:lnTo>
                  <a:lnTo>
                    <a:pt x="19101" y="27491"/>
                  </a:lnTo>
                  <a:lnTo>
                    <a:pt x="5769" y="55814"/>
                  </a:lnTo>
                  <a:lnTo>
                    <a:pt x="0" y="92022"/>
                  </a:lnTo>
                  <a:lnTo>
                    <a:pt x="6456" y="146178"/>
                  </a:lnTo>
                  <a:lnTo>
                    <a:pt x="16841" y="185607"/>
                  </a:lnTo>
                  <a:lnTo>
                    <a:pt x="40718" y="221076"/>
                  </a:lnTo>
                  <a:lnTo>
                    <a:pt x="55351" y="234955"/>
                  </a:lnTo>
                  <a:lnTo>
                    <a:pt x="73554" y="245023"/>
                  </a:lnTo>
                  <a:lnTo>
                    <a:pt x="96461" y="247158"/>
                  </a:lnTo>
                  <a:lnTo>
                    <a:pt x="143706" y="238997"/>
                  </a:lnTo>
                  <a:lnTo>
                    <a:pt x="159226" y="229662"/>
                  </a:lnTo>
                  <a:lnTo>
                    <a:pt x="176555" y="2123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530038" y="1242362"/>
              <a:ext cx="141556" cy="160974"/>
            </a:xfrm>
            <a:custGeom>
              <a:avLst/>
              <a:gdLst/>
              <a:ahLst/>
              <a:cxnLst/>
              <a:rect l="0" t="0" r="0" b="0"/>
              <a:pathLst>
                <a:path w="141556" h="160974">
                  <a:moveTo>
                    <a:pt x="101879" y="21057"/>
                  </a:moveTo>
                  <a:lnTo>
                    <a:pt x="90700" y="9879"/>
                  </a:lnTo>
                  <a:lnTo>
                    <a:pt x="82728" y="7756"/>
                  </a:lnTo>
                  <a:lnTo>
                    <a:pt x="61392" y="8516"/>
                  </a:lnTo>
                  <a:lnTo>
                    <a:pt x="28661" y="21111"/>
                  </a:lnTo>
                  <a:lnTo>
                    <a:pt x="13576" y="36289"/>
                  </a:lnTo>
                  <a:lnTo>
                    <a:pt x="4141" y="55903"/>
                  </a:lnTo>
                  <a:lnTo>
                    <a:pt x="0" y="92083"/>
                  </a:lnTo>
                  <a:lnTo>
                    <a:pt x="3177" y="114626"/>
                  </a:lnTo>
                  <a:lnTo>
                    <a:pt x="11608" y="133223"/>
                  </a:lnTo>
                  <a:lnTo>
                    <a:pt x="17132" y="141458"/>
                  </a:lnTo>
                  <a:lnTo>
                    <a:pt x="32628" y="153727"/>
                  </a:lnTo>
                  <a:lnTo>
                    <a:pt x="41674" y="158637"/>
                  </a:lnTo>
                  <a:lnTo>
                    <a:pt x="61083" y="160973"/>
                  </a:lnTo>
                  <a:lnTo>
                    <a:pt x="81408" y="156941"/>
                  </a:lnTo>
                  <a:lnTo>
                    <a:pt x="102139" y="147351"/>
                  </a:lnTo>
                  <a:lnTo>
                    <a:pt x="116812" y="132170"/>
                  </a:lnTo>
                  <a:lnTo>
                    <a:pt x="135764" y="93828"/>
                  </a:lnTo>
                  <a:lnTo>
                    <a:pt x="141555" y="57307"/>
                  </a:lnTo>
                  <a:lnTo>
                    <a:pt x="136670" y="36778"/>
                  </a:lnTo>
                  <a:lnTo>
                    <a:pt x="132092" y="28028"/>
                  </a:lnTo>
                  <a:lnTo>
                    <a:pt x="117646" y="15187"/>
                  </a:lnTo>
                  <a:lnTo>
                    <a:pt x="9135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716718" y="1209567"/>
              <a:ext cx="118032" cy="314489"/>
            </a:xfrm>
            <a:custGeom>
              <a:avLst/>
              <a:gdLst/>
              <a:ahLst/>
              <a:cxnLst/>
              <a:rect l="0" t="0" r="0" b="0"/>
              <a:pathLst>
                <a:path w="118032" h="314489">
                  <a:moveTo>
                    <a:pt x="9955" y="127552"/>
                  </a:moveTo>
                  <a:lnTo>
                    <a:pt x="13075" y="176482"/>
                  </a:lnTo>
                  <a:lnTo>
                    <a:pt x="19020" y="235613"/>
                  </a:lnTo>
                  <a:lnTo>
                    <a:pt x="28624" y="298106"/>
                  </a:lnTo>
                  <a:lnTo>
                    <a:pt x="29951" y="314488"/>
                  </a:lnTo>
                  <a:lnTo>
                    <a:pt x="29528" y="293165"/>
                  </a:lnTo>
                  <a:lnTo>
                    <a:pt x="21906" y="237402"/>
                  </a:lnTo>
                  <a:lnTo>
                    <a:pt x="12359" y="175983"/>
                  </a:lnTo>
                  <a:lnTo>
                    <a:pt x="2328" y="114458"/>
                  </a:lnTo>
                  <a:lnTo>
                    <a:pt x="0" y="51916"/>
                  </a:lnTo>
                  <a:lnTo>
                    <a:pt x="5920" y="29205"/>
                  </a:lnTo>
                  <a:lnTo>
                    <a:pt x="10775" y="19873"/>
                  </a:lnTo>
                  <a:lnTo>
                    <a:pt x="25527" y="6385"/>
                  </a:lnTo>
                  <a:lnTo>
                    <a:pt x="34375" y="1150"/>
                  </a:lnTo>
                  <a:lnTo>
                    <a:pt x="42612" y="0"/>
                  </a:lnTo>
                  <a:lnTo>
                    <a:pt x="58005" y="4962"/>
                  </a:lnTo>
                  <a:lnTo>
                    <a:pt x="85413" y="20909"/>
                  </a:lnTo>
                  <a:lnTo>
                    <a:pt x="99254" y="36871"/>
                  </a:lnTo>
                  <a:lnTo>
                    <a:pt x="117672" y="75714"/>
                  </a:lnTo>
                  <a:lnTo>
                    <a:pt x="118031" y="85974"/>
                  </a:lnTo>
                  <a:lnTo>
                    <a:pt x="112191" y="106733"/>
                  </a:lnTo>
                  <a:lnTo>
                    <a:pt x="98677" y="124538"/>
                  </a:lnTo>
                  <a:lnTo>
                    <a:pt x="80973" y="139081"/>
                  </a:lnTo>
                  <a:lnTo>
                    <a:pt x="41541" y="1591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874072" y="1189768"/>
              <a:ext cx="107525" cy="359353"/>
            </a:xfrm>
            <a:custGeom>
              <a:avLst/>
              <a:gdLst/>
              <a:ahLst/>
              <a:cxnLst/>
              <a:rect l="0" t="0" r="0" b="0"/>
              <a:pathLst>
                <a:path w="107525" h="359353">
                  <a:moveTo>
                    <a:pt x="0" y="136822"/>
                  </a:moveTo>
                  <a:lnTo>
                    <a:pt x="14654" y="191963"/>
                  </a:lnTo>
                  <a:lnTo>
                    <a:pt x="20962" y="247757"/>
                  </a:lnTo>
                  <a:lnTo>
                    <a:pt x="29141" y="300025"/>
                  </a:lnTo>
                  <a:lnTo>
                    <a:pt x="37329" y="359352"/>
                  </a:lnTo>
                  <a:lnTo>
                    <a:pt x="36585" y="358875"/>
                  </a:lnTo>
                  <a:lnTo>
                    <a:pt x="34918" y="355047"/>
                  </a:lnTo>
                  <a:lnTo>
                    <a:pt x="28905" y="302589"/>
                  </a:lnTo>
                  <a:lnTo>
                    <a:pt x="17018" y="248595"/>
                  </a:lnTo>
                  <a:lnTo>
                    <a:pt x="4575" y="192869"/>
                  </a:lnTo>
                  <a:lnTo>
                    <a:pt x="904" y="133682"/>
                  </a:lnTo>
                  <a:lnTo>
                    <a:pt x="268" y="83249"/>
                  </a:lnTo>
                  <a:lnTo>
                    <a:pt x="5642" y="24984"/>
                  </a:lnTo>
                  <a:lnTo>
                    <a:pt x="10780" y="15470"/>
                  </a:lnTo>
                  <a:lnTo>
                    <a:pt x="25848" y="1780"/>
                  </a:lnTo>
                  <a:lnTo>
                    <a:pt x="33610" y="0"/>
                  </a:lnTo>
                  <a:lnTo>
                    <a:pt x="41124" y="1154"/>
                  </a:lnTo>
                  <a:lnTo>
                    <a:pt x="55712" y="8675"/>
                  </a:lnTo>
                  <a:lnTo>
                    <a:pt x="77079" y="27233"/>
                  </a:lnTo>
                  <a:lnTo>
                    <a:pt x="97058" y="55608"/>
                  </a:lnTo>
                  <a:lnTo>
                    <a:pt x="106698" y="80060"/>
                  </a:lnTo>
                  <a:lnTo>
                    <a:pt x="107524" y="120134"/>
                  </a:lnTo>
                  <a:lnTo>
                    <a:pt x="100041" y="141493"/>
                  </a:lnTo>
                  <a:lnTo>
                    <a:pt x="94770" y="150465"/>
                  </a:lnTo>
                  <a:lnTo>
                    <a:pt x="79555" y="163553"/>
                  </a:lnTo>
                  <a:lnTo>
                    <a:pt x="59924" y="172099"/>
                  </a:lnTo>
                  <a:lnTo>
                    <a:pt x="10529" y="1789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042528" y="1215250"/>
              <a:ext cx="113986" cy="145921"/>
            </a:xfrm>
            <a:custGeom>
              <a:avLst/>
              <a:gdLst/>
              <a:ahLst/>
              <a:cxnLst/>
              <a:rect l="0" t="0" r="0" b="0"/>
              <a:pathLst>
                <a:path w="113986" h="145921">
                  <a:moveTo>
                    <a:pt x="0" y="58698"/>
                  </a:moveTo>
                  <a:lnTo>
                    <a:pt x="54144" y="67031"/>
                  </a:lnTo>
                  <a:lnTo>
                    <a:pt x="80216" y="65911"/>
                  </a:lnTo>
                  <a:lnTo>
                    <a:pt x="103502" y="57614"/>
                  </a:lnTo>
                  <a:lnTo>
                    <a:pt x="109946" y="50956"/>
                  </a:lnTo>
                  <a:lnTo>
                    <a:pt x="113071" y="43008"/>
                  </a:lnTo>
                  <a:lnTo>
                    <a:pt x="113985" y="34200"/>
                  </a:lnTo>
                  <a:lnTo>
                    <a:pt x="108762" y="18174"/>
                  </a:lnTo>
                  <a:lnTo>
                    <a:pt x="104094" y="10625"/>
                  </a:lnTo>
                  <a:lnTo>
                    <a:pt x="96302" y="5592"/>
                  </a:lnTo>
                  <a:lnTo>
                    <a:pt x="75166" y="0"/>
                  </a:lnTo>
                  <a:lnTo>
                    <a:pt x="42549" y="2441"/>
                  </a:lnTo>
                  <a:lnTo>
                    <a:pt x="24370" y="13808"/>
                  </a:lnTo>
                  <a:lnTo>
                    <a:pt x="16247" y="21752"/>
                  </a:lnTo>
                  <a:lnTo>
                    <a:pt x="7221" y="46177"/>
                  </a:lnTo>
                  <a:lnTo>
                    <a:pt x="4379" y="74190"/>
                  </a:lnTo>
                  <a:lnTo>
                    <a:pt x="7016" y="98338"/>
                  </a:lnTo>
                  <a:lnTo>
                    <a:pt x="15206" y="117650"/>
                  </a:lnTo>
                  <a:lnTo>
                    <a:pt x="20666" y="126075"/>
                  </a:lnTo>
                  <a:lnTo>
                    <a:pt x="36091" y="138556"/>
                  </a:lnTo>
                  <a:lnTo>
                    <a:pt x="45118" y="143522"/>
                  </a:lnTo>
                  <a:lnTo>
                    <a:pt x="64506" y="145920"/>
                  </a:lnTo>
                  <a:lnTo>
                    <a:pt x="94757" y="1429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195971" y="1210777"/>
              <a:ext cx="120299" cy="136536"/>
            </a:xfrm>
            <a:custGeom>
              <a:avLst/>
              <a:gdLst/>
              <a:ahLst/>
              <a:cxnLst/>
              <a:rect l="0" t="0" r="0" b="0"/>
              <a:pathLst>
                <a:path w="120299" h="136536">
                  <a:moveTo>
                    <a:pt x="4484" y="63171"/>
                  </a:moveTo>
                  <a:lnTo>
                    <a:pt x="6824" y="104028"/>
                  </a:lnTo>
                  <a:lnTo>
                    <a:pt x="17786" y="136368"/>
                  </a:lnTo>
                  <a:lnTo>
                    <a:pt x="18032" y="136535"/>
                  </a:lnTo>
                  <a:lnTo>
                    <a:pt x="536" y="82976"/>
                  </a:lnTo>
                  <a:lnTo>
                    <a:pt x="0" y="62614"/>
                  </a:lnTo>
                  <a:lnTo>
                    <a:pt x="4831" y="43036"/>
                  </a:lnTo>
                  <a:lnTo>
                    <a:pt x="14777" y="26536"/>
                  </a:lnTo>
                  <a:lnTo>
                    <a:pt x="33235" y="14523"/>
                  </a:lnTo>
                  <a:lnTo>
                    <a:pt x="57037" y="6455"/>
                  </a:lnTo>
                  <a:lnTo>
                    <a:pt x="12029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634258" y="968621"/>
              <a:ext cx="155794" cy="505369"/>
            </a:xfrm>
            <a:custGeom>
              <a:avLst/>
              <a:gdLst/>
              <a:ahLst/>
              <a:cxnLst/>
              <a:rect l="0" t="0" r="0" b="0"/>
              <a:pathLst>
                <a:path w="155794" h="505369">
                  <a:moveTo>
                    <a:pt x="145265" y="0"/>
                  </a:moveTo>
                  <a:lnTo>
                    <a:pt x="106891" y="29309"/>
                  </a:lnTo>
                  <a:lnTo>
                    <a:pt x="57541" y="88004"/>
                  </a:lnTo>
                  <a:lnTo>
                    <a:pt x="37644" y="118102"/>
                  </a:lnTo>
                  <a:lnTo>
                    <a:pt x="19848" y="172721"/>
                  </a:lnTo>
                  <a:lnTo>
                    <a:pt x="5068" y="233899"/>
                  </a:lnTo>
                  <a:lnTo>
                    <a:pt x="0" y="282473"/>
                  </a:lnTo>
                  <a:lnTo>
                    <a:pt x="4087" y="328321"/>
                  </a:lnTo>
                  <a:lnTo>
                    <a:pt x="24355" y="384565"/>
                  </a:lnTo>
                  <a:lnTo>
                    <a:pt x="57780" y="435951"/>
                  </a:lnTo>
                  <a:lnTo>
                    <a:pt x="105253" y="480561"/>
                  </a:lnTo>
                  <a:lnTo>
                    <a:pt x="155793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800580" y="1094963"/>
              <a:ext cx="21058" cy="200043"/>
            </a:xfrm>
            <a:custGeom>
              <a:avLst/>
              <a:gdLst/>
              <a:ahLst/>
              <a:cxnLst/>
              <a:rect l="0" t="0" r="0" b="0"/>
              <a:pathLst>
                <a:path w="21058" h="200043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12997" y="180001"/>
                  </a:lnTo>
                  <a:lnTo>
                    <a:pt x="21057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874279" y="1073906"/>
              <a:ext cx="31587" cy="221100"/>
            </a:xfrm>
            <a:custGeom>
              <a:avLst/>
              <a:gdLst/>
              <a:ahLst/>
              <a:cxnLst/>
              <a:rect l="0" t="0" r="0" b="0"/>
              <a:pathLst>
                <a:path w="31587" h="221100">
                  <a:moveTo>
                    <a:pt x="0" y="0"/>
                  </a:moveTo>
                  <a:lnTo>
                    <a:pt x="0" y="58617"/>
                  </a:lnTo>
                  <a:lnTo>
                    <a:pt x="11453" y="115214"/>
                  </a:lnTo>
                  <a:lnTo>
                    <a:pt x="20962" y="175613"/>
                  </a:lnTo>
                  <a:lnTo>
                    <a:pt x="31586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790051" y="1137077"/>
              <a:ext cx="136872" cy="42115"/>
            </a:xfrm>
            <a:custGeom>
              <a:avLst/>
              <a:gdLst/>
              <a:ahLst/>
              <a:cxnLst/>
              <a:rect l="0" t="0" r="0" b="0"/>
              <a:pathLst>
                <a:path w="136872" h="42115">
                  <a:moveTo>
                    <a:pt x="136871" y="0"/>
                  </a:moveTo>
                  <a:lnTo>
                    <a:pt x="82996" y="17959"/>
                  </a:lnTo>
                  <a:lnTo>
                    <a:pt x="25834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800580" y="1252891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94178" y="3119"/>
                  </a:lnTo>
                  <a:lnTo>
                    <a:pt x="31535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000621" y="1126549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0" y="0"/>
                  </a:moveTo>
                  <a:lnTo>
                    <a:pt x="1" y="57264"/>
                  </a:lnTo>
                  <a:lnTo>
                    <a:pt x="1" y="118156"/>
                  </a:lnTo>
                  <a:lnTo>
                    <a:pt x="8406" y="175244"/>
                  </a:lnTo>
                  <a:lnTo>
                    <a:pt x="18212" y="228462"/>
                  </a:lnTo>
                  <a:lnTo>
                    <a:pt x="21057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234232" y="1295022"/>
              <a:ext cx="105665" cy="263095"/>
            </a:xfrm>
            <a:custGeom>
              <a:avLst/>
              <a:gdLst/>
              <a:ahLst/>
              <a:cxnLst/>
              <a:rect l="0" t="0" r="0" b="0"/>
              <a:pathLst>
                <a:path w="105665" h="263095">
                  <a:moveTo>
                    <a:pt x="29602" y="84211"/>
                  </a:moveTo>
                  <a:lnTo>
                    <a:pt x="35191" y="142828"/>
                  </a:lnTo>
                  <a:lnTo>
                    <a:pt x="40325" y="195832"/>
                  </a:lnTo>
                  <a:lnTo>
                    <a:pt x="49067" y="257704"/>
                  </a:lnTo>
                  <a:lnTo>
                    <a:pt x="48428" y="263044"/>
                  </a:lnTo>
                  <a:lnTo>
                    <a:pt x="46832" y="263094"/>
                  </a:lnTo>
                  <a:lnTo>
                    <a:pt x="30276" y="232370"/>
                  </a:lnTo>
                  <a:lnTo>
                    <a:pt x="20116" y="181240"/>
                  </a:lnTo>
                  <a:lnTo>
                    <a:pt x="8058" y="126080"/>
                  </a:lnTo>
                  <a:lnTo>
                    <a:pt x="0" y="70125"/>
                  </a:lnTo>
                  <a:lnTo>
                    <a:pt x="4193" y="33634"/>
                  </a:lnTo>
                  <a:lnTo>
                    <a:pt x="12850" y="14549"/>
                  </a:lnTo>
                  <a:lnTo>
                    <a:pt x="18434" y="6184"/>
                  </a:lnTo>
                  <a:lnTo>
                    <a:pt x="26836" y="1777"/>
                  </a:lnTo>
                  <a:lnTo>
                    <a:pt x="48650" y="0"/>
                  </a:lnTo>
                  <a:lnTo>
                    <a:pt x="81649" y="11166"/>
                  </a:lnTo>
                  <a:lnTo>
                    <a:pt x="96798" y="26010"/>
                  </a:lnTo>
                  <a:lnTo>
                    <a:pt x="102475" y="34882"/>
                  </a:lnTo>
                  <a:lnTo>
                    <a:pt x="105664" y="54098"/>
                  </a:lnTo>
                  <a:lnTo>
                    <a:pt x="104876" y="64136"/>
                  </a:lnTo>
                  <a:lnTo>
                    <a:pt x="97762" y="81528"/>
                  </a:lnTo>
                  <a:lnTo>
                    <a:pt x="92589" y="89441"/>
                  </a:lnTo>
                  <a:lnTo>
                    <a:pt x="77483" y="101353"/>
                  </a:lnTo>
                  <a:lnTo>
                    <a:pt x="60242" y="109377"/>
                  </a:lnTo>
                  <a:lnTo>
                    <a:pt x="29602" y="1157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379647" y="1263419"/>
              <a:ext cx="73701" cy="150299"/>
            </a:xfrm>
            <a:custGeom>
              <a:avLst/>
              <a:gdLst/>
              <a:ahLst/>
              <a:cxnLst/>
              <a:rect l="0" t="0" r="0" b="0"/>
              <a:pathLst>
                <a:path w="73701" h="150299">
                  <a:moveTo>
                    <a:pt x="0" y="63171"/>
                  </a:moveTo>
                  <a:lnTo>
                    <a:pt x="25194" y="124282"/>
                  </a:lnTo>
                  <a:lnTo>
                    <a:pt x="35411" y="150298"/>
                  </a:lnTo>
                  <a:lnTo>
                    <a:pt x="17149" y="93637"/>
                  </a:lnTo>
                  <a:lnTo>
                    <a:pt x="12491" y="57250"/>
                  </a:lnTo>
                  <a:lnTo>
                    <a:pt x="15346" y="47526"/>
                  </a:lnTo>
                  <a:lnTo>
                    <a:pt x="20760" y="39873"/>
                  </a:lnTo>
                  <a:lnTo>
                    <a:pt x="36133" y="28250"/>
                  </a:lnTo>
                  <a:lnTo>
                    <a:pt x="61009" y="15129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488888" y="1295005"/>
              <a:ext cx="83939" cy="132034"/>
            </a:xfrm>
            <a:custGeom>
              <a:avLst/>
              <a:gdLst/>
              <a:ahLst/>
              <a:cxnLst/>
              <a:rect l="0" t="0" r="0" b="0"/>
              <a:pathLst>
                <a:path w="83939" h="132034">
                  <a:moveTo>
                    <a:pt x="69744" y="10528"/>
                  </a:moveTo>
                  <a:lnTo>
                    <a:pt x="52976" y="4939"/>
                  </a:lnTo>
                  <a:lnTo>
                    <a:pt x="45697" y="5632"/>
                  </a:lnTo>
                  <a:lnTo>
                    <a:pt x="31371" y="12642"/>
                  </a:lnTo>
                  <a:lnTo>
                    <a:pt x="10151" y="29742"/>
                  </a:lnTo>
                  <a:lnTo>
                    <a:pt x="2314" y="49093"/>
                  </a:lnTo>
                  <a:lnTo>
                    <a:pt x="0" y="72122"/>
                  </a:lnTo>
                  <a:lnTo>
                    <a:pt x="2872" y="94055"/>
                  </a:lnTo>
                  <a:lnTo>
                    <a:pt x="11167" y="112382"/>
                  </a:lnTo>
                  <a:lnTo>
                    <a:pt x="16655" y="120545"/>
                  </a:lnTo>
                  <a:lnTo>
                    <a:pt x="24992" y="125987"/>
                  </a:lnTo>
                  <a:lnTo>
                    <a:pt x="46735" y="132033"/>
                  </a:lnTo>
                  <a:lnTo>
                    <a:pt x="55574" y="130136"/>
                  </a:lnTo>
                  <a:lnTo>
                    <a:pt x="62637" y="125362"/>
                  </a:lnTo>
                  <a:lnTo>
                    <a:pt x="73605" y="110698"/>
                  </a:lnTo>
                  <a:lnTo>
                    <a:pt x="82378" y="92483"/>
                  </a:lnTo>
                  <a:lnTo>
                    <a:pt x="83938" y="72689"/>
                  </a:lnTo>
                  <a:lnTo>
                    <a:pt x="79562" y="53363"/>
                  </a:lnTo>
                  <a:lnTo>
                    <a:pt x="4868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626326" y="1101168"/>
              <a:ext cx="90234" cy="320300"/>
            </a:xfrm>
            <a:custGeom>
              <a:avLst/>
              <a:gdLst/>
              <a:ahLst/>
              <a:cxnLst/>
              <a:rect l="0" t="0" r="0" b="0"/>
              <a:pathLst>
                <a:path w="90234" h="320300">
                  <a:moveTo>
                    <a:pt x="79705" y="267536"/>
                  </a:moveTo>
                  <a:lnTo>
                    <a:pt x="70129" y="236254"/>
                  </a:lnTo>
                  <a:lnTo>
                    <a:pt x="59461" y="220098"/>
                  </a:lnTo>
                  <a:lnTo>
                    <a:pt x="52171" y="216023"/>
                  </a:lnTo>
                  <a:lnTo>
                    <a:pt x="34712" y="214616"/>
                  </a:lnTo>
                  <a:lnTo>
                    <a:pt x="18374" y="221009"/>
                  </a:lnTo>
                  <a:lnTo>
                    <a:pt x="10742" y="225990"/>
                  </a:lnTo>
                  <a:lnTo>
                    <a:pt x="5653" y="233989"/>
                  </a:lnTo>
                  <a:lnTo>
                    <a:pt x="0" y="255356"/>
                  </a:lnTo>
                  <a:lnTo>
                    <a:pt x="2406" y="288104"/>
                  </a:lnTo>
                  <a:lnTo>
                    <a:pt x="10645" y="306313"/>
                  </a:lnTo>
                  <a:lnTo>
                    <a:pt x="16117" y="314445"/>
                  </a:lnTo>
                  <a:lnTo>
                    <a:pt x="23275" y="318696"/>
                  </a:lnTo>
                  <a:lnTo>
                    <a:pt x="40587" y="320299"/>
                  </a:lnTo>
                  <a:lnTo>
                    <a:pt x="48947" y="316750"/>
                  </a:lnTo>
                  <a:lnTo>
                    <a:pt x="64475" y="303447"/>
                  </a:lnTo>
                  <a:lnTo>
                    <a:pt x="80781" y="270637"/>
                  </a:lnTo>
                  <a:lnTo>
                    <a:pt x="88366" y="217629"/>
                  </a:lnTo>
                  <a:lnTo>
                    <a:pt x="89864" y="162098"/>
                  </a:lnTo>
                  <a:lnTo>
                    <a:pt x="90160" y="106069"/>
                  </a:lnTo>
                  <a:lnTo>
                    <a:pt x="81813" y="51111"/>
                  </a:lnTo>
                  <a:lnTo>
                    <a:pt x="71101" y="17407"/>
                  </a:lnTo>
                  <a:lnTo>
                    <a:pt x="59893" y="0"/>
                  </a:lnTo>
                  <a:lnTo>
                    <a:pt x="55969" y="271"/>
                  </a:lnTo>
                  <a:lnTo>
                    <a:pt x="53352" y="6301"/>
                  </a:lnTo>
                  <a:lnTo>
                    <a:pt x="49153" y="58007"/>
                  </a:lnTo>
                  <a:lnTo>
                    <a:pt x="49493" y="116140"/>
                  </a:lnTo>
                  <a:lnTo>
                    <a:pt x="59612" y="172683"/>
                  </a:lnTo>
                  <a:lnTo>
                    <a:pt x="76322" y="234552"/>
                  </a:lnTo>
                  <a:lnTo>
                    <a:pt x="90233" y="2780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771397" y="1252891"/>
              <a:ext cx="89760" cy="159587"/>
            </a:xfrm>
            <a:custGeom>
              <a:avLst/>
              <a:gdLst/>
              <a:ahLst/>
              <a:cxnLst/>
              <a:rect l="0" t="0" r="0" b="0"/>
              <a:pathLst>
                <a:path w="89760" h="159587">
                  <a:moveTo>
                    <a:pt x="8333" y="31585"/>
                  </a:moveTo>
                  <a:lnTo>
                    <a:pt x="0" y="69063"/>
                  </a:lnTo>
                  <a:lnTo>
                    <a:pt x="1575" y="103911"/>
                  </a:lnTo>
                  <a:lnTo>
                    <a:pt x="7669" y="124561"/>
                  </a:lnTo>
                  <a:lnTo>
                    <a:pt x="18177" y="141538"/>
                  </a:lnTo>
                  <a:lnTo>
                    <a:pt x="33765" y="153763"/>
                  </a:lnTo>
                  <a:lnTo>
                    <a:pt x="42835" y="158660"/>
                  </a:lnTo>
                  <a:lnTo>
                    <a:pt x="51221" y="159586"/>
                  </a:lnTo>
                  <a:lnTo>
                    <a:pt x="66779" y="154375"/>
                  </a:lnTo>
                  <a:lnTo>
                    <a:pt x="78373" y="141141"/>
                  </a:lnTo>
                  <a:lnTo>
                    <a:pt x="83102" y="132698"/>
                  </a:lnTo>
                  <a:lnTo>
                    <a:pt x="89759" y="92870"/>
                  </a:lnTo>
                  <a:lnTo>
                    <a:pt x="83602" y="43821"/>
                  </a:lnTo>
                  <a:lnTo>
                    <a:pt x="7150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913516" y="1273399"/>
              <a:ext cx="108371" cy="132670"/>
            </a:xfrm>
            <a:custGeom>
              <a:avLst/>
              <a:gdLst/>
              <a:ahLst/>
              <a:cxnLst/>
              <a:rect l="0" t="0" r="0" b="0"/>
              <a:pathLst>
                <a:path w="108371" h="132670">
                  <a:moveTo>
                    <a:pt x="76784" y="21606"/>
                  </a:moveTo>
                  <a:lnTo>
                    <a:pt x="71195" y="4838"/>
                  </a:lnTo>
                  <a:lnTo>
                    <a:pt x="64869" y="1069"/>
                  </a:lnTo>
                  <a:lnTo>
                    <a:pt x="45362" y="0"/>
                  </a:lnTo>
                  <a:lnTo>
                    <a:pt x="27334" y="6544"/>
                  </a:lnTo>
                  <a:lnTo>
                    <a:pt x="19251" y="11565"/>
                  </a:lnTo>
                  <a:lnTo>
                    <a:pt x="7150" y="26502"/>
                  </a:lnTo>
                  <a:lnTo>
                    <a:pt x="2285" y="35398"/>
                  </a:lnTo>
                  <a:lnTo>
                    <a:pt x="0" y="54642"/>
                  </a:lnTo>
                  <a:lnTo>
                    <a:pt x="8065" y="95592"/>
                  </a:lnTo>
                  <a:lnTo>
                    <a:pt x="23147" y="121386"/>
                  </a:lnTo>
                  <a:lnTo>
                    <a:pt x="31668" y="126731"/>
                  </a:lnTo>
                  <a:lnTo>
                    <a:pt x="53613" y="132669"/>
                  </a:lnTo>
                  <a:lnTo>
                    <a:pt x="108370" y="1268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039173" y="1261707"/>
              <a:ext cx="103107" cy="149112"/>
            </a:xfrm>
            <a:custGeom>
              <a:avLst/>
              <a:gdLst/>
              <a:ahLst/>
              <a:cxnLst/>
              <a:rect l="0" t="0" r="0" b="0"/>
              <a:pathLst>
                <a:path w="103107" h="149112">
                  <a:moveTo>
                    <a:pt x="24827" y="96469"/>
                  </a:moveTo>
                  <a:lnTo>
                    <a:pt x="36005" y="79701"/>
                  </a:lnTo>
                  <a:lnTo>
                    <a:pt x="50852" y="68349"/>
                  </a:lnTo>
                  <a:lnTo>
                    <a:pt x="88979" y="51530"/>
                  </a:lnTo>
                  <a:lnTo>
                    <a:pt x="95671" y="44283"/>
                  </a:lnTo>
                  <a:lnTo>
                    <a:pt x="103106" y="23752"/>
                  </a:lnTo>
                  <a:lnTo>
                    <a:pt x="101580" y="15236"/>
                  </a:lnTo>
                  <a:lnTo>
                    <a:pt x="97052" y="8388"/>
                  </a:lnTo>
                  <a:lnTo>
                    <a:pt x="90524" y="2653"/>
                  </a:lnTo>
                  <a:lnTo>
                    <a:pt x="82663" y="0"/>
                  </a:lnTo>
                  <a:lnTo>
                    <a:pt x="64570" y="171"/>
                  </a:lnTo>
                  <a:lnTo>
                    <a:pt x="34653" y="12434"/>
                  </a:lnTo>
                  <a:lnTo>
                    <a:pt x="20225" y="27534"/>
                  </a:lnTo>
                  <a:lnTo>
                    <a:pt x="1431" y="65824"/>
                  </a:lnTo>
                  <a:lnTo>
                    <a:pt x="0" y="86359"/>
                  </a:lnTo>
                  <a:lnTo>
                    <a:pt x="4434" y="106013"/>
                  </a:lnTo>
                  <a:lnTo>
                    <a:pt x="14204" y="122548"/>
                  </a:lnTo>
                  <a:lnTo>
                    <a:pt x="29464" y="134576"/>
                  </a:lnTo>
                  <a:lnTo>
                    <a:pt x="49115" y="142651"/>
                  </a:lnTo>
                  <a:lnTo>
                    <a:pt x="98526" y="1491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211399" y="1271003"/>
              <a:ext cx="73700" cy="109680"/>
            </a:xfrm>
            <a:custGeom>
              <a:avLst/>
              <a:gdLst/>
              <a:ahLst/>
              <a:cxnLst/>
              <a:rect l="0" t="0" r="0" b="0"/>
              <a:pathLst>
                <a:path w="73700" h="109680">
                  <a:moveTo>
                    <a:pt x="0" y="55587"/>
                  </a:moveTo>
                  <a:lnTo>
                    <a:pt x="15618" y="109679"/>
                  </a:lnTo>
                  <a:lnTo>
                    <a:pt x="15091" y="109196"/>
                  </a:lnTo>
                  <a:lnTo>
                    <a:pt x="3893" y="72829"/>
                  </a:lnTo>
                  <a:lnTo>
                    <a:pt x="1730" y="48822"/>
                  </a:lnTo>
                  <a:lnTo>
                    <a:pt x="7008" y="28794"/>
                  </a:lnTo>
                  <a:lnTo>
                    <a:pt x="11691" y="20178"/>
                  </a:lnTo>
                  <a:lnTo>
                    <a:pt x="26253" y="7484"/>
                  </a:lnTo>
                  <a:lnTo>
                    <a:pt x="35049" y="2462"/>
                  </a:lnTo>
                  <a:lnTo>
                    <a:pt x="51062" y="0"/>
                  </a:lnTo>
                  <a:lnTo>
                    <a:pt x="73699" y="29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274570" y="1126549"/>
              <a:ext cx="102604" cy="368498"/>
            </a:xfrm>
            <a:custGeom>
              <a:avLst/>
              <a:gdLst/>
              <a:ahLst/>
              <a:cxnLst/>
              <a:rect l="0" t="0" r="0" b="0"/>
              <a:pathLst>
                <a:path w="102604" h="368498">
                  <a:moveTo>
                    <a:pt x="0" y="0"/>
                  </a:moveTo>
                  <a:lnTo>
                    <a:pt x="15640" y="17981"/>
                  </a:lnTo>
                  <a:lnTo>
                    <a:pt x="46842" y="74354"/>
                  </a:lnTo>
                  <a:lnTo>
                    <a:pt x="80879" y="126428"/>
                  </a:lnTo>
                  <a:lnTo>
                    <a:pt x="96234" y="163542"/>
                  </a:lnTo>
                  <a:lnTo>
                    <a:pt x="102603" y="209764"/>
                  </a:lnTo>
                  <a:lnTo>
                    <a:pt x="98901" y="249325"/>
                  </a:lnTo>
                  <a:lnTo>
                    <a:pt x="78764" y="294134"/>
                  </a:lnTo>
                  <a:lnTo>
                    <a:pt x="34591" y="353886"/>
                  </a:lnTo>
                  <a:lnTo>
                    <a:pt x="21056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495668" y="1431875"/>
              <a:ext cx="38416" cy="136872"/>
            </a:xfrm>
            <a:custGeom>
              <a:avLst/>
              <a:gdLst/>
              <a:ahLst/>
              <a:cxnLst/>
              <a:rect l="0" t="0" r="0" b="0"/>
              <a:pathLst>
                <a:path w="38416" h="136872">
                  <a:moveTo>
                    <a:pt x="0" y="0"/>
                  </a:moveTo>
                  <a:lnTo>
                    <a:pt x="29308" y="29309"/>
                  </a:lnTo>
                  <a:lnTo>
                    <a:pt x="36423" y="48901"/>
                  </a:lnTo>
                  <a:lnTo>
                    <a:pt x="38415" y="72037"/>
                  </a:lnTo>
                  <a:lnTo>
                    <a:pt x="30161" y="112366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4728373" y="1017104"/>
            <a:ext cx="1283400" cy="635871"/>
            <a:chOff x="4728373" y="1017104"/>
            <a:chExt cx="1283400" cy="635871"/>
          </a:xfrm>
        </p:grpSpPr>
        <p:sp>
          <p:nvSpPr>
            <p:cNvPr id="49" name="Freeform 48"/>
            <p:cNvSpPr/>
            <p:nvPr/>
          </p:nvSpPr>
          <p:spPr>
            <a:xfrm>
              <a:off x="4728373" y="1197792"/>
              <a:ext cx="161562" cy="455183"/>
            </a:xfrm>
            <a:custGeom>
              <a:avLst/>
              <a:gdLst/>
              <a:ahLst/>
              <a:cxnLst/>
              <a:rect l="0" t="0" r="0" b="0"/>
              <a:pathLst>
                <a:path w="161562" h="455183">
                  <a:moveTo>
                    <a:pt x="125264" y="107741"/>
                  </a:moveTo>
                  <a:lnTo>
                    <a:pt x="106136" y="44313"/>
                  </a:lnTo>
                  <a:lnTo>
                    <a:pt x="94926" y="23399"/>
                  </a:lnTo>
                  <a:lnTo>
                    <a:pt x="79025" y="8645"/>
                  </a:lnTo>
                  <a:lnTo>
                    <a:pt x="69872" y="3072"/>
                  </a:lnTo>
                  <a:lnTo>
                    <a:pt x="50342" y="0"/>
                  </a:lnTo>
                  <a:lnTo>
                    <a:pt x="40221" y="819"/>
                  </a:lnTo>
                  <a:lnTo>
                    <a:pt x="32304" y="4874"/>
                  </a:lnTo>
                  <a:lnTo>
                    <a:pt x="20387" y="18739"/>
                  </a:lnTo>
                  <a:lnTo>
                    <a:pt x="7102" y="46275"/>
                  </a:lnTo>
                  <a:lnTo>
                    <a:pt x="0" y="108890"/>
                  </a:lnTo>
                  <a:lnTo>
                    <a:pt x="1740" y="133988"/>
                  </a:lnTo>
                  <a:lnTo>
                    <a:pt x="10313" y="152942"/>
                  </a:lnTo>
                  <a:lnTo>
                    <a:pt x="25042" y="166045"/>
                  </a:lnTo>
                  <a:lnTo>
                    <a:pt x="33883" y="171177"/>
                  </a:lnTo>
                  <a:lnTo>
                    <a:pt x="43286" y="172258"/>
                  </a:lnTo>
                  <a:lnTo>
                    <a:pt x="63093" y="167221"/>
                  </a:lnTo>
                  <a:lnTo>
                    <a:pt x="88386" y="151231"/>
                  </a:lnTo>
                  <a:lnTo>
                    <a:pt x="100295" y="135259"/>
                  </a:lnTo>
                  <a:lnTo>
                    <a:pt x="117472" y="96409"/>
                  </a:lnTo>
                  <a:lnTo>
                    <a:pt x="120069" y="94337"/>
                  </a:lnTo>
                  <a:lnTo>
                    <a:pt x="121801" y="97636"/>
                  </a:lnTo>
                  <a:lnTo>
                    <a:pt x="125978" y="149174"/>
                  </a:lnTo>
                  <a:lnTo>
                    <a:pt x="136627" y="203056"/>
                  </a:lnTo>
                  <a:lnTo>
                    <a:pt x="149995" y="258760"/>
                  </a:lnTo>
                  <a:lnTo>
                    <a:pt x="161561" y="313654"/>
                  </a:lnTo>
                  <a:lnTo>
                    <a:pt x="152112" y="375930"/>
                  </a:lnTo>
                  <a:lnTo>
                    <a:pt x="139536" y="396952"/>
                  </a:lnTo>
                  <a:lnTo>
                    <a:pt x="122249" y="412924"/>
                  </a:lnTo>
                  <a:lnTo>
                    <a:pt x="61828" y="440515"/>
                  </a:lnTo>
                  <a:lnTo>
                    <a:pt x="19979" y="4551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913452" y="1221305"/>
              <a:ext cx="133451" cy="160797"/>
            </a:xfrm>
            <a:custGeom>
              <a:avLst/>
              <a:gdLst/>
              <a:ahLst/>
              <a:cxnLst/>
              <a:rect l="0" t="0" r="0" b="0"/>
              <a:pathLst>
                <a:path w="133451" h="160797">
                  <a:moveTo>
                    <a:pt x="77055" y="0"/>
                  </a:moveTo>
                  <a:lnTo>
                    <a:pt x="53009" y="9576"/>
                  </a:lnTo>
                  <a:lnTo>
                    <a:pt x="17462" y="39403"/>
                  </a:lnTo>
                  <a:lnTo>
                    <a:pt x="1946" y="71077"/>
                  </a:lnTo>
                  <a:lnTo>
                    <a:pt x="0" y="96711"/>
                  </a:lnTo>
                  <a:lnTo>
                    <a:pt x="4204" y="121361"/>
                  </a:lnTo>
                  <a:lnTo>
                    <a:pt x="13872" y="140116"/>
                  </a:lnTo>
                  <a:lnTo>
                    <a:pt x="29087" y="153131"/>
                  </a:lnTo>
                  <a:lnTo>
                    <a:pt x="38057" y="158239"/>
                  </a:lnTo>
                  <a:lnTo>
                    <a:pt x="57384" y="160796"/>
                  </a:lnTo>
                  <a:lnTo>
                    <a:pt x="77671" y="156863"/>
                  </a:lnTo>
                  <a:lnTo>
                    <a:pt x="98386" y="147316"/>
                  </a:lnTo>
                  <a:lnTo>
                    <a:pt x="113052" y="132154"/>
                  </a:lnTo>
                  <a:lnTo>
                    <a:pt x="131999" y="93825"/>
                  </a:lnTo>
                  <a:lnTo>
                    <a:pt x="133450" y="73286"/>
                  </a:lnTo>
                  <a:lnTo>
                    <a:pt x="129026" y="53629"/>
                  </a:lnTo>
                  <a:lnTo>
                    <a:pt x="119260" y="37093"/>
                  </a:lnTo>
                  <a:lnTo>
                    <a:pt x="110241" y="28184"/>
                  </a:lnTo>
                  <a:lnTo>
                    <a:pt x="98113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074735" y="1094963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0" y="54145"/>
                  </a:lnTo>
                  <a:lnTo>
                    <a:pt x="5590" y="109091"/>
                  </a:lnTo>
                  <a:lnTo>
                    <a:pt x="10723" y="165005"/>
                  </a:lnTo>
                  <a:lnTo>
                    <a:pt x="18669" y="221110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186695" y="1017104"/>
              <a:ext cx="104141" cy="362897"/>
            </a:xfrm>
            <a:custGeom>
              <a:avLst/>
              <a:gdLst/>
              <a:ahLst/>
              <a:cxnLst/>
              <a:rect l="0" t="0" r="0" b="0"/>
              <a:pathLst>
                <a:path w="104141" h="362897">
                  <a:moveTo>
                    <a:pt x="77553" y="277901"/>
                  </a:moveTo>
                  <a:lnTo>
                    <a:pt x="67978" y="253854"/>
                  </a:lnTo>
                  <a:lnTo>
                    <a:pt x="57310" y="239527"/>
                  </a:lnTo>
                  <a:lnTo>
                    <a:pt x="50020" y="235941"/>
                  </a:lnTo>
                  <a:lnTo>
                    <a:pt x="32561" y="235075"/>
                  </a:lnTo>
                  <a:lnTo>
                    <a:pt x="25332" y="238822"/>
                  </a:lnTo>
                  <a:lnTo>
                    <a:pt x="14179" y="252344"/>
                  </a:lnTo>
                  <a:lnTo>
                    <a:pt x="1324" y="279687"/>
                  </a:lnTo>
                  <a:lnTo>
                    <a:pt x="0" y="299752"/>
                  </a:lnTo>
                  <a:lnTo>
                    <a:pt x="8682" y="341229"/>
                  </a:lnTo>
                  <a:lnTo>
                    <a:pt x="14092" y="349365"/>
                  </a:lnTo>
                  <a:lnTo>
                    <a:pt x="29461" y="361525"/>
                  </a:lnTo>
                  <a:lnTo>
                    <a:pt x="37303" y="362896"/>
                  </a:lnTo>
                  <a:lnTo>
                    <a:pt x="44871" y="361471"/>
                  </a:lnTo>
                  <a:lnTo>
                    <a:pt x="52256" y="358180"/>
                  </a:lnTo>
                  <a:lnTo>
                    <a:pt x="73827" y="336782"/>
                  </a:lnTo>
                  <a:lnTo>
                    <a:pt x="89448" y="297037"/>
                  </a:lnTo>
                  <a:lnTo>
                    <a:pt x="97970" y="239610"/>
                  </a:lnTo>
                  <a:lnTo>
                    <a:pt x="104140" y="197275"/>
                  </a:lnTo>
                  <a:lnTo>
                    <a:pt x="100050" y="137929"/>
                  </a:lnTo>
                  <a:lnTo>
                    <a:pt x="93305" y="75817"/>
                  </a:lnTo>
                  <a:lnTo>
                    <a:pt x="79538" y="20827"/>
                  </a:lnTo>
                  <a:lnTo>
                    <a:pt x="68297" y="1429"/>
                  </a:lnTo>
                  <a:lnTo>
                    <a:pt x="64364" y="0"/>
                  </a:lnTo>
                  <a:lnTo>
                    <a:pt x="61742" y="3726"/>
                  </a:lnTo>
                  <a:lnTo>
                    <a:pt x="57187" y="56009"/>
                  </a:lnTo>
                  <a:lnTo>
                    <a:pt x="59752" y="113101"/>
                  </a:lnTo>
                  <a:lnTo>
                    <a:pt x="67990" y="163170"/>
                  </a:lnTo>
                  <a:lnTo>
                    <a:pt x="77839" y="211931"/>
                  </a:lnTo>
                  <a:lnTo>
                    <a:pt x="91648" y="270329"/>
                  </a:lnTo>
                  <a:lnTo>
                    <a:pt x="98611" y="3305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380062" y="1368704"/>
              <a:ext cx="19161" cy="115815"/>
            </a:xfrm>
            <a:custGeom>
              <a:avLst/>
              <a:gdLst/>
              <a:ahLst/>
              <a:cxnLst/>
              <a:rect l="0" t="0" r="0" b="0"/>
              <a:pathLst>
                <a:path w="19161" h="115815">
                  <a:moveTo>
                    <a:pt x="0" y="0"/>
                  </a:moveTo>
                  <a:lnTo>
                    <a:pt x="16788" y="55045"/>
                  </a:lnTo>
                  <a:lnTo>
                    <a:pt x="19160" y="79837"/>
                  </a:lnTo>
                  <a:lnTo>
                    <a:pt x="17453" y="89489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556533" y="1177588"/>
              <a:ext cx="150666" cy="222703"/>
            </a:xfrm>
            <a:custGeom>
              <a:avLst/>
              <a:gdLst/>
              <a:ahLst/>
              <a:cxnLst/>
              <a:rect l="0" t="0" r="0" b="0"/>
              <a:pathLst>
                <a:path w="150666" h="222703">
                  <a:moveTo>
                    <a:pt x="97270" y="12132"/>
                  </a:moveTo>
                  <a:lnTo>
                    <a:pt x="80502" y="953"/>
                  </a:lnTo>
                  <a:lnTo>
                    <a:pt x="72054" y="0"/>
                  </a:lnTo>
                  <a:lnTo>
                    <a:pt x="53307" y="5180"/>
                  </a:lnTo>
                  <a:lnTo>
                    <a:pt x="23022" y="21250"/>
                  </a:lnTo>
                  <a:lnTo>
                    <a:pt x="8509" y="37242"/>
                  </a:lnTo>
                  <a:lnTo>
                    <a:pt x="3001" y="46419"/>
                  </a:lnTo>
                  <a:lnTo>
                    <a:pt x="0" y="69095"/>
                  </a:lnTo>
                  <a:lnTo>
                    <a:pt x="3736" y="92431"/>
                  </a:lnTo>
                  <a:lnTo>
                    <a:pt x="13195" y="110601"/>
                  </a:lnTo>
                  <a:lnTo>
                    <a:pt x="28318" y="123356"/>
                  </a:lnTo>
                  <a:lnTo>
                    <a:pt x="37264" y="128395"/>
                  </a:lnTo>
                  <a:lnTo>
                    <a:pt x="56562" y="130875"/>
                  </a:lnTo>
                  <a:lnTo>
                    <a:pt x="76838" y="130417"/>
                  </a:lnTo>
                  <a:lnTo>
                    <a:pt x="128938" y="142771"/>
                  </a:lnTo>
                  <a:lnTo>
                    <a:pt x="137099" y="148358"/>
                  </a:lnTo>
                  <a:lnTo>
                    <a:pt x="149287" y="163924"/>
                  </a:lnTo>
                  <a:lnTo>
                    <a:pt x="150665" y="171818"/>
                  </a:lnTo>
                  <a:lnTo>
                    <a:pt x="149244" y="179421"/>
                  </a:lnTo>
                  <a:lnTo>
                    <a:pt x="136066" y="201299"/>
                  </a:lnTo>
                  <a:lnTo>
                    <a:pt x="130153" y="208433"/>
                  </a:lnTo>
                  <a:lnTo>
                    <a:pt x="111105" y="216360"/>
                  </a:lnTo>
                  <a:lnTo>
                    <a:pt x="77192" y="220823"/>
                  </a:lnTo>
                  <a:lnTo>
                    <a:pt x="44627" y="2227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769616" y="1284476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3120" y="48931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759088" y="11791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822259" y="1052849"/>
              <a:ext cx="84229" cy="336913"/>
            </a:xfrm>
            <a:custGeom>
              <a:avLst/>
              <a:gdLst/>
              <a:ahLst/>
              <a:cxnLst/>
              <a:rect l="0" t="0" r="0" b="0"/>
              <a:pathLst>
                <a:path w="84229" h="336913">
                  <a:moveTo>
                    <a:pt x="0" y="0"/>
                  </a:moveTo>
                  <a:lnTo>
                    <a:pt x="3119" y="42692"/>
                  </a:lnTo>
                  <a:lnTo>
                    <a:pt x="20243" y="95521"/>
                  </a:lnTo>
                  <a:lnTo>
                    <a:pt x="33814" y="145156"/>
                  </a:lnTo>
                  <a:lnTo>
                    <a:pt x="48880" y="199859"/>
                  </a:lnTo>
                  <a:lnTo>
                    <a:pt x="63120" y="258324"/>
                  </a:lnTo>
                  <a:lnTo>
                    <a:pt x="81104" y="319715"/>
                  </a:lnTo>
                  <a:lnTo>
                    <a:pt x="84228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917015" y="1252891"/>
              <a:ext cx="94758" cy="142352"/>
            </a:xfrm>
            <a:custGeom>
              <a:avLst/>
              <a:gdLst/>
              <a:ahLst/>
              <a:cxnLst/>
              <a:rect l="0" t="0" r="0" b="0"/>
              <a:pathLst>
                <a:path w="94758" h="142352">
                  <a:moveTo>
                    <a:pt x="0" y="0"/>
                  </a:moveTo>
                  <a:lnTo>
                    <a:pt x="20244" y="43962"/>
                  </a:lnTo>
                  <a:lnTo>
                    <a:pt x="54309" y="105447"/>
                  </a:lnTo>
                  <a:lnTo>
                    <a:pt x="66135" y="136918"/>
                  </a:lnTo>
                  <a:lnTo>
                    <a:pt x="70996" y="141582"/>
                  </a:lnTo>
                  <a:lnTo>
                    <a:pt x="76576" y="142351"/>
                  </a:lnTo>
                  <a:lnTo>
                    <a:pt x="82637" y="140524"/>
                  </a:lnTo>
                  <a:lnTo>
                    <a:pt x="86677" y="133457"/>
                  </a:lnTo>
                  <a:lnTo>
                    <a:pt x="93161" y="83207"/>
                  </a:lnTo>
                  <a:lnTo>
                    <a:pt x="94284" y="44931"/>
                  </a:lnTo>
                  <a:lnTo>
                    <a:pt x="94757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6092056" y="1049520"/>
            <a:ext cx="1972774" cy="466584"/>
            <a:chOff x="6092056" y="1049520"/>
            <a:chExt cx="1972774" cy="466584"/>
          </a:xfrm>
        </p:grpSpPr>
        <p:sp>
          <p:nvSpPr>
            <p:cNvPr id="60" name="Freeform 59"/>
            <p:cNvSpPr/>
            <p:nvPr/>
          </p:nvSpPr>
          <p:spPr>
            <a:xfrm>
              <a:off x="6092056" y="1187659"/>
              <a:ext cx="140815" cy="181213"/>
            </a:xfrm>
            <a:custGeom>
              <a:avLst/>
              <a:gdLst/>
              <a:ahLst/>
              <a:cxnLst/>
              <a:rect l="0" t="0" r="0" b="0"/>
              <a:pathLst>
                <a:path w="140815" h="181213">
                  <a:moveTo>
                    <a:pt x="25001" y="86289"/>
                  </a:moveTo>
                  <a:lnTo>
                    <a:pt x="62479" y="94622"/>
                  </a:lnTo>
                  <a:lnTo>
                    <a:pt x="86111" y="93502"/>
                  </a:lnTo>
                  <a:lnTo>
                    <a:pt x="108313" y="85205"/>
                  </a:lnTo>
                  <a:lnTo>
                    <a:pt x="123640" y="70599"/>
                  </a:lnTo>
                  <a:lnTo>
                    <a:pt x="129365" y="61791"/>
                  </a:lnTo>
                  <a:lnTo>
                    <a:pt x="130842" y="53579"/>
                  </a:lnTo>
                  <a:lnTo>
                    <a:pt x="129486" y="45765"/>
                  </a:lnTo>
                  <a:lnTo>
                    <a:pt x="121742" y="30844"/>
                  </a:lnTo>
                  <a:lnTo>
                    <a:pt x="110501" y="16413"/>
                  </a:lnTo>
                  <a:lnTo>
                    <a:pt x="85429" y="724"/>
                  </a:lnTo>
                  <a:lnTo>
                    <a:pt x="75815" y="0"/>
                  </a:lnTo>
                  <a:lnTo>
                    <a:pt x="55774" y="5434"/>
                  </a:lnTo>
                  <a:lnTo>
                    <a:pt x="38288" y="18768"/>
                  </a:lnTo>
                  <a:lnTo>
                    <a:pt x="23887" y="36392"/>
                  </a:lnTo>
                  <a:lnTo>
                    <a:pt x="1212" y="86650"/>
                  </a:lnTo>
                  <a:lnTo>
                    <a:pt x="0" y="107507"/>
                  </a:lnTo>
                  <a:lnTo>
                    <a:pt x="8754" y="149491"/>
                  </a:lnTo>
                  <a:lnTo>
                    <a:pt x="21290" y="167411"/>
                  </a:lnTo>
                  <a:lnTo>
                    <a:pt x="29545" y="175465"/>
                  </a:lnTo>
                  <a:lnTo>
                    <a:pt x="39729" y="179665"/>
                  </a:lnTo>
                  <a:lnTo>
                    <a:pt x="63522" y="181212"/>
                  </a:lnTo>
                  <a:lnTo>
                    <a:pt x="107349" y="172673"/>
                  </a:lnTo>
                  <a:lnTo>
                    <a:pt x="140814" y="1599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285513" y="1200248"/>
              <a:ext cx="94757" cy="161803"/>
            </a:xfrm>
            <a:custGeom>
              <a:avLst/>
              <a:gdLst/>
              <a:ahLst/>
              <a:cxnLst/>
              <a:rect l="0" t="0" r="0" b="0"/>
              <a:pathLst>
                <a:path w="94757" h="161803">
                  <a:moveTo>
                    <a:pt x="0" y="84228"/>
                  </a:moveTo>
                  <a:lnTo>
                    <a:pt x="17958" y="138103"/>
                  </a:lnTo>
                  <a:lnTo>
                    <a:pt x="25857" y="161802"/>
                  </a:lnTo>
                  <a:lnTo>
                    <a:pt x="6658" y="104204"/>
                  </a:lnTo>
                  <a:lnTo>
                    <a:pt x="1973" y="67790"/>
                  </a:lnTo>
                  <a:lnTo>
                    <a:pt x="6173" y="32954"/>
                  </a:lnTo>
                  <a:lnTo>
                    <a:pt x="11135" y="24309"/>
                  </a:lnTo>
                  <a:lnTo>
                    <a:pt x="26006" y="11584"/>
                  </a:lnTo>
                  <a:lnTo>
                    <a:pt x="81659" y="1526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411855" y="1347647"/>
              <a:ext cx="56706" cy="168457"/>
            </a:xfrm>
            <a:custGeom>
              <a:avLst/>
              <a:gdLst/>
              <a:ahLst/>
              <a:cxnLst/>
              <a:rect l="0" t="0" r="0" b="0"/>
              <a:pathLst>
                <a:path w="56706" h="168457">
                  <a:moveTo>
                    <a:pt x="0" y="0"/>
                  </a:moveTo>
                  <a:lnTo>
                    <a:pt x="34747" y="37087"/>
                  </a:lnTo>
                  <a:lnTo>
                    <a:pt x="55644" y="84953"/>
                  </a:lnTo>
                  <a:lnTo>
                    <a:pt x="56705" y="105607"/>
                  </a:lnTo>
                  <a:lnTo>
                    <a:pt x="42114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622425" y="1184259"/>
              <a:ext cx="157928" cy="206154"/>
            </a:xfrm>
            <a:custGeom>
              <a:avLst/>
              <a:gdLst/>
              <a:ahLst/>
              <a:cxnLst/>
              <a:rect l="0" t="0" r="0" b="0"/>
              <a:pathLst>
                <a:path w="157928" h="206154">
                  <a:moveTo>
                    <a:pt x="0" y="15989"/>
                  </a:moveTo>
                  <a:lnTo>
                    <a:pt x="37478" y="7656"/>
                  </a:lnTo>
                  <a:lnTo>
                    <a:pt x="88901" y="5894"/>
                  </a:lnTo>
                  <a:lnTo>
                    <a:pt x="124607" y="0"/>
                  </a:lnTo>
                  <a:lnTo>
                    <a:pt x="131034" y="1820"/>
                  </a:lnTo>
                  <a:lnTo>
                    <a:pt x="134150" y="6543"/>
                  </a:lnTo>
                  <a:lnTo>
                    <a:pt x="135057" y="13201"/>
                  </a:lnTo>
                  <a:lnTo>
                    <a:pt x="129825" y="26838"/>
                  </a:lnTo>
                  <a:lnTo>
                    <a:pt x="78260" y="84734"/>
                  </a:lnTo>
                  <a:lnTo>
                    <a:pt x="29306" y="136397"/>
                  </a:lnTo>
                  <a:lnTo>
                    <a:pt x="2054" y="179461"/>
                  </a:lnTo>
                  <a:lnTo>
                    <a:pt x="199" y="186972"/>
                  </a:lnTo>
                  <a:lnTo>
                    <a:pt x="1303" y="194318"/>
                  </a:lnTo>
                  <a:lnTo>
                    <a:pt x="4378" y="201556"/>
                  </a:lnTo>
                  <a:lnTo>
                    <a:pt x="9937" y="205211"/>
                  </a:lnTo>
                  <a:lnTo>
                    <a:pt x="25473" y="206153"/>
                  </a:lnTo>
                  <a:lnTo>
                    <a:pt x="85733" y="197255"/>
                  </a:lnTo>
                  <a:lnTo>
                    <a:pt x="147777" y="186841"/>
                  </a:lnTo>
                  <a:lnTo>
                    <a:pt x="157927" y="1844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837457" y="1295005"/>
              <a:ext cx="6067" cy="105286"/>
            </a:xfrm>
            <a:custGeom>
              <a:avLst/>
              <a:gdLst/>
              <a:ahLst/>
              <a:cxnLst/>
              <a:rect l="0" t="0" r="0" b="0"/>
              <a:pathLst>
                <a:path w="6067" h="105286">
                  <a:moveTo>
                    <a:pt x="6066" y="0"/>
                  </a:moveTo>
                  <a:lnTo>
                    <a:pt x="0" y="32452"/>
                  </a:lnTo>
                  <a:lnTo>
                    <a:pt x="4522" y="73870"/>
                  </a:lnTo>
                  <a:lnTo>
                    <a:pt x="6066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843523" y="115813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917222" y="1247235"/>
              <a:ext cx="147401" cy="142527"/>
            </a:xfrm>
            <a:custGeom>
              <a:avLst/>
              <a:gdLst/>
              <a:ahLst/>
              <a:cxnLst/>
              <a:rect l="0" t="0" r="0" b="0"/>
              <a:pathLst>
                <a:path w="147401" h="142527">
                  <a:moveTo>
                    <a:pt x="0" y="5656"/>
                  </a:moveTo>
                  <a:lnTo>
                    <a:pt x="3120" y="48347"/>
                  </a:lnTo>
                  <a:lnTo>
                    <a:pt x="17959" y="101658"/>
                  </a:lnTo>
                  <a:lnTo>
                    <a:pt x="25858" y="132237"/>
                  </a:lnTo>
                  <a:lnTo>
                    <a:pt x="25428" y="132157"/>
                  </a:lnTo>
                  <a:lnTo>
                    <a:pt x="14398" y="96490"/>
                  </a:lnTo>
                  <a:lnTo>
                    <a:pt x="12845" y="60776"/>
                  </a:lnTo>
                  <a:lnTo>
                    <a:pt x="16628" y="38342"/>
                  </a:lnTo>
                  <a:lnTo>
                    <a:pt x="30924" y="11571"/>
                  </a:lnTo>
                  <a:lnTo>
                    <a:pt x="39333" y="6090"/>
                  </a:lnTo>
                  <a:lnTo>
                    <a:pt x="61155" y="0"/>
                  </a:lnTo>
                  <a:lnTo>
                    <a:pt x="71186" y="1885"/>
                  </a:lnTo>
                  <a:lnTo>
                    <a:pt x="88570" y="13339"/>
                  </a:lnTo>
                  <a:lnTo>
                    <a:pt x="117625" y="49287"/>
                  </a:lnTo>
                  <a:lnTo>
                    <a:pt x="142263" y="109904"/>
                  </a:lnTo>
                  <a:lnTo>
                    <a:pt x="147400" y="1425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114078" y="1241217"/>
              <a:ext cx="129529" cy="165517"/>
            </a:xfrm>
            <a:custGeom>
              <a:avLst/>
              <a:gdLst/>
              <a:ahLst/>
              <a:cxnLst/>
              <a:rect l="0" t="0" r="0" b="0"/>
              <a:pathLst>
                <a:path w="129529" h="165517">
                  <a:moveTo>
                    <a:pt x="97943" y="32731"/>
                  </a:moveTo>
                  <a:lnTo>
                    <a:pt x="68634" y="3422"/>
                  </a:lnTo>
                  <a:lnTo>
                    <a:pt x="60856" y="324"/>
                  </a:lnTo>
                  <a:lnTo>
                    <a:pt x="42856" y="0"/>
                  </a:lnTo>
                  <a:lnTo>
                    <a:pt x="26276" y="6876"/>
                  </a:lnTo>
                  <a:lnTo>
                    <a:pt x="18580" y="11984"/>
                  </a:lnTo>
                  <a:lnTo>
                    <a:pt x="6909" y="27020"/>
                  </a:lnTo>
                  <a:lnTo>
                    <a:pt x="2158" y="35942"/>
                  </a:lnTo>
                  <a:lnTo>
                    <a:pt x="0" y="58335"/>
                  </a:lnTo>
                  <a:lnTo>
                    <a:pt x="8146" y="105249"/>
                  </a:lnTo>
                  <a:lnTo>
                    <a:pt x="23242" y="132076"/>
                  </a:lnTo>
                  <a:lnTo>
                    <a:pt x="42534" y="154843"/>
                  </a:lnTo>
                  <a:lnTo>
                    <a:pt x="62398" y="163042"/>
                  </a:lnTo>
                  <a:lnTo>
                    <a:pt x="85654" y="165516"/>
                  </a:lnTo>
                  <a:lnTo>
                    <a:pt x="129528" y="1590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317306" y="1400290"/>
              <a:ext cx="33303" cy="115814"/>
            </a:xfrm>
            <a:custGeom>
              <a:avLst/>
              <a:gdLst/>
              <a:ahLst/>
              <a:cxnLst/>
              <a:rect l="0" t="0" r="0" b="0"/>
              <a:pathLst>
                <a:path w="33303" h="115814">
                  <a:moveTo>
                    <a:pt x="0" y="0"/>
                  </a:moveTo>
                  <a:lnTo>
                    <a:pt x="29308" y="43962"/>
                  </a:lnTo>
                  <a:lnTo>
                    <a:pt x="33302" y="67112"/>
                  </a:lnTo>
                  <a:lnTo>
                    <a:pt x="32730" y="79836"/>
                  </a:lnTo>
                  <a:lnTo>
                    <a:pt x="30009" y="89489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517347" y="1063378"/>
              <a:ext cx="31587" cy="326384"/>
            </a:xfrm>
            <a:custGeom>
              <a:avLst/>
              <a:gdLst/>
              <a:ahLst/>
              <a:cxnLst/>
              <a:rect l="0" t="0" r="0" b="0"/>
              <a:pathLst>
                <a:path w="31587" h="326384">
                  <a:moveTo>
                    <a:pt x="0" y="0"/>
                  </a:moveTo>
                  <a:lnTo>
                    <a:pt x="3120" y="57264"/>
                  </a:lnTo>
                  <a:lnTo>
                    <a:pt x="8333" y="109774"/>
                  </a:lnTo>
                  <a:lnTo>
                    <a:pt x="12998" y="166666"/>
                  </a:lnTo>
                  <a:lnTo>
                    <a:pt x="18668" y="217448"/>
                  </a:lnTo>
                  <a:lnTo>
                    <a:pt x="26174" y="270940"/>
                  </a:lnTo>
                  <a:lnTo>
                    <a:pt x="31586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612103" y="1220322"/>
              <a:ext cx="97271" cy="179969"/>
            </a:xfrm>
            <a:custGeom>
              <a:avLst/>
              <a:gdLst/>
              <a:ahLst/>
              <a:cxnLst/>
              <a:rect l="0" t="0" r="0" b="0"/>
              <a:pathLst>
                <a:path w="97271" h="179969">
                  <a:moveTo>
                    <a:pt x="0" y="95740"/>
                  </a:moveTo>
                  <a:lnTo>
                    <a:pt x="53876" y="77781"/>
                  </a:lnTo>
                  <a:lnTo>
                    <a:pt x="74247" y="70991"/>
                  </a:lnTo>
                  <a:lnTo>
                    <a:pt x="88761" y="57834"/>
                  </a:lnTo>
                  <a:lnTo>
                    <a:pt x="94270" y="49412"/>
                  </a:lnTo>
                  <a:lnTo>
                    <a:pt x="97270" y="30696"/>
                  </a:lnTo>
                  <a:lnTo>
                    <a:pt x="96432" y="20792"/>
                  </a:lnTo>
                  <a:lnTo>
                    <a:pt x="92364" y="13019"/>
                  </a:lnTo>
                  <a:lnTo>
                    <a:pt x="78486" y="1263"/>
                  </a:lnTo>
                  <a:lnTo>
                    <a:pt x="69872" y="0"/>
                  </a:lnTo>
                  <a:lnTo>
                    <a:pt x="50941" y="4836"/>
                  </a:lnTo>
                  <a:lnTo>
                    <a:pt x="26142" y="20712"/>
                  </a:lnTo>
                  <a:lnTo>
                    <a:pt x="14349" y="36658"/>
                  </a:lnTo>
                  <a:lnTo>
                    <a:pt x="6377" y="56613"/>
                  </a:lnTo>
                  <a:lnTo>
                    <a:pt x="3060" y="92985"/>
                  </a:lnTo>
                  <a:lnTo>
                    <a:pt x="6429" y="115573"/>
                  </a:lnTo>
                  <a:lnTo>
                    <a:pt x="14946" y="134190"/>
                  </a:lnTo>
                  <a:lnTo>
                    <a:pt x="20493" y="142430"/>
                  </a:lnTo>
                  <a:lnTo>
                    <a:pt x="36014" y="154706"/>
                  </a:lnTo>
                  <a:lnTo>
                    <a:pt x="73700" y="1799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771904" y="1262864"/>
              <a:ext cx="166584" cy="147552"/>
            </a:xfrm>
            <a:custGeom>
              <a:avLst/>
              <a:gdLst/>
              <a:ahLst/>
              <a:cxnLst/>
              <a:rect l="0" t="0" r="0" b="0"/>
              <a:pathLst>
                <a:path w="166584" h="147552">
                  <a:moveTo>
                    <a:pt x="71826" y="105840"/>
                  </a:moveTo>
                  <a:lnTo>
                    <a:pt x="80160" y="68362"/>
                  </a:lnTo>
                  <a:lnTo>
                    <a:pt x="78585" y="33514"/>
                  </a:lnTo>
                  <a:lnTo>
                    <a:pt x="76332" y="22528"/>
                  </a:lnTo>
                  <a:lnTo>
                    <a:pt x="71321" y="14034"/>
                  </a:lnTo>
                  <a:lnTo>
                    <a:pt x="56394" y="1477"/>
                  </a:lnTo>
                  <a:lnTo>
                    <a:pt x="48670" y="0"/>
                  </a:lnTo>
                  <a:lnTo>
                    <a:pt x="41181" y="1355"/>
                  </a:lnTo>
                  <a:lnTo>
                    <a:pt x="33849" y="4598"/>
                  </a:lnTo>
                  <a:lnTo>
                    <a:pt x="19462" y="20679"/>
                  </a:lnTo>
                  <a:lnTo>
                    <a:pt x="7609" y="43424"/>
                  </a:lnTo>
                  <a:lnTo>
                    <a:pt x="0" y="96154"/>
                  </a:lnTo>
                  <a:lnTo>
                    <a:pt x="1299" y="121422"/>
                  </a:lnTo>
                  <a:lnTo>
                    <a:pt x="9676" y="140452"/>
                  </a:lnTo>
                  <a:lnTo>
                    <a:pt x="17524" y="145292"/>
                  </a:lnTo>
                  <a:lnTo>
                    <a:pt x="38723" y="147551"/>
                  </a:lnTo>
                  <a:lnTo>
                    <a:pt x="48588" y="144176"/>
                  </a:lnTo>
                  <a:lnTo>
                    <a:pt x="65788" y="131067"/>
                  </a:lnTo>
                  <a:lnTo>
                    <a:pt x="83035" y="103956"/>
                  </a:lnTo>
                  <a:lnTo>
                    <a:pt x="95554" y="73696"/>
                  </a:lnTo>
                  <a:lnTo>
                    <a:pt x="98173" y="71543"/>
                  </a:lnTo>
                  <a:lnTo>
                    <a:pt x="99920" y="74787"/>
                  </a:lnTo>
                  <a:lnTo>
                    <a:pt x="104199" y="89699"/>
                  </a:lnTo>
                  <a:lnTo>
                    <a:pt x="113900" y="108025"/>
                  </a:lnTo>
                  <a:lnTo>
                    <a:pt x="129130" y="121629"/>
                  </a:lnTo>
                  <a:lnTo>
                    <a:pt x="151196" y="132745"/>
                  </a:lnTo>
                  <a:lnTo>
                    <a:pt x="166583" y="1374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935340" y="1049520"/>
              <a:ext cx="129490" cy="382545"/>
            </a:xfrm>
            <a:custGeom>
              <a:avLst/>
              <a:gdLst/>
              <a:ahLst/>
              <a:cxnLst/>
              <a:rect l="0" t="0" r="0" b="0"/>
              <a:pathLst>
                <a:path w="129490" h="382545">
                  <a:moveTo>
                    <a:pt x="97903" y="298127"/>
                  </a:moveTo>
                  <a:lnTo>
                    <a:pt x="92314" y="281360"/>
                  </a:lnTo>
                  <a:lnTo>
                    <a:pt x="80211" y="266888"/>
                  </a:lnTo>
                  <a:lnTo>
                    <a:pt x="72071" y="259754"/>
                  </a:lnTo>
                  <a:lnTo>
                    <a:pt x="63134" y="256167"/>
                  </a:lnTo>
                  <a:lnTo>
                    <a:pt x="43846" y="255302"/>
                  </a:lnTo>
                  <a:lnTo>
                    <a:pt x="26694" y="261936"/>
                  </a:lnTo>
                  <a:lnTo>
                    <a:pt x="18845" y="266981"/>
                  </a:lnTo>
                  <a:lnTo>
                    <a:pt x="7005" y="281945"/>
                  </a:lnTo>
                  <a:lnTo>
                    <a:pt x="2209" y="290848"/>
                  </a:lnTo>
                  <a:lnTo>
                    <a:pt x="0" y="310100"/>
                  </a:lnTo>
                  <a:lnTo>
                    <a:pt x="8114" y="351055"/>
                  </a:lnTo>
                  <a:lnTo>
                    <a:pt x="23206" y="376851"/>
                  </a:lnTo>
                  <a:lnTo>
                    <a:pt x="30558" y="381025"/>
                  </a:lnTo>
                  <a:lnTo>
                    <a:pt x="48085" y="382544"/>
                  </a:lnTo>
                  <a:lnTo>
                    <a:pt x="56502" y="378971"/>
                  </a:lnTo>
                  <a:lnTo>
                    <a:pt x="72094" y="365644"/>
                  </a:lnTo>
                  <a:lnTo>
                    <a:pt x="88437" y="338409"/>
                  </a:lnTo>
                  <a:lnTo>
                    <a:pt x="108110" y="279024"/>
                  </a:lnTo>
                  <a:lnTo>
                    <a:pt x="115745" y="239825"/>
                  </a:lnTo>
                  <a:lnTo>
                    <a:pt x="118007" y="191165"/>
                  </a:lnTo>
                  <a:lnTo>
                    <a:pt x="118677" y="136583"/>
                  </a:lnTo>
                  <a:lnTo>
                    <a:pt x="115756" y="79077"/>
                  </a:lnTo>
                  <a:lnTo>
                    <a:pt x="110602" y="24993"/>
                  </a:lnTo>
                  <a:lnTo>
                    <a:pt x="109879" y="7243"/>
                  </a:lnTo>
                  <a:lnTo>
                    <a:pt x="107058" y="89"/>
                  </a:lnTo>
                  <a:lnTo>
                    <a:pt x="102836" y="0"/>
                  </a:lnTo>
                  <a:lnTo>
                    <a:pt x="97682" y="4619"/>
                  </a:lnTo>
                  <a:lnTo>
                    <a:pt x="91956" y="22230"/>
                  </a:lnTo>
                  <a:lnTo>
                    <a:pt x="88281" y="77253"/>
                  </a:lnTo>
                  <a:lnTo>
                    <a:pt x="94790" y="131145"/>
                  </a:lnTo>
                  <a:lnTo>
                    <a:pt x="98151" y="182361"/>
                  </a:lnTo>
                  <a:lnTo>
                    <a:pt x="112436" y="244104"/>
                  </a:lnTo>
                  <a:lnTo>
                    <a:pt x="126434" y="306279"/>
                  </a:lnTo>
                  <a:lnTo>
                    <a:pt x="129489" y="3402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242155" y="2209721"/>
            <a:ext cx="810695" cy="443461"/>
            <a:chOff x="242155" y="2209721"/>
            <a:chExt cx="810695" cy="443461"/>
          </a:xfrm>
        </p:grpSpPr>
        <p:sp>
          <p:nvSpPr>
            <p:cNvPr id="74" name="Freeform 73"/>
            <p:cNvSpPr/>
            <p:nvPr/>
          </p:nvSpPr>
          <p:spPr>
            <a:xfrm>
              <a:off x="242155" y="2232041"/>
              <a:ext cx="263213" cy="421141"/>
            </a:xfrm>
            <a:custGeom>
              <a:avLst/>
              <a:gdLst/>
              <a:ahLst/>
              <a:cxnLst/>
              <a:rect l="0" t="0" r="0" b="0"/>
              <a:pathLst>
                <a:path w="263213" h="421141">
                  <a:moveTo>
                    <a:pt x="10528" y="421140"/>
                  </a:moveTo>
                  <a:lnTo>
                    <a:pt x="1463" y="362523"/>
                  </a:lnTo>
                  <a:lnTo>
                    <a:pt x="289" y="307179"/>
                  </a:lnTo>
                  <a:lnTo>
                    <a:pt x="57" y="244255"/>
                  </a:lnTo>
                  <a:lnTo>
                    <a:pt x="11" y="186418"/>
                  </a:lnTo>
                  <a:lnTo>
                    <a:pt x="2" y="129934"/>
                  </a:lnTo>
                  <a:lnTo>
                    <a:pt x="0" y="73716"/>
                  </a:lnTo>
                  <a:lnTo>
                    <a:pt x="0" y="59672"/>
                  </a:lnTo>
                  <a:lnTo>
                    <a:pt x="2340" y="52650"/>
                  </a:lnTo>
                  <a:lnTo>
                    <a:pt x="6239" y="50308"/>
                  </a:lnTo>
                  <a:lnTo>
                    <a:pt x="11178" y="51086"/>
                  </a:lnTo>
                  <a:lnTo>
                    <a:pt x="15641" y="56284"/>
                  </a:lnTo>
                  <a:lnTo>
                    <a:pt x="39607" y="115979"/>
                  </a:lnTo>
                  <a:lnTo>
                    <a:pt x="70784" y="174067"/>
                  </a:lnTo>
                  <a:lnTo>
                    <a:pt x="97213" y="227363"/>
                  </a:lnTo>
                  <a:lnTo>
                    <a:pt x="124311" y="283708"/>
                  </a:lnTo>
                  <a:lnTo>
                    <a:pt x="165076" y="341802"/>
                  </a:lnTo>
                  <a:lnTo>
                    <a:pt x="186042" y="364357"/>
                  </a:lnTo>
                  <a:lnTo>
                    <a:pt x="194218" y="366907"/>
                  </a:lnTo>
                  <a:lnTo>
                    <a:pt x="212661" y="363501"/>
                  </a:lnTo>
                  <a:lnTo>
                    <a:pt x="220153" y="356978"/>
                  </a:lnTo>
                  <a:lnTo>
                    <a:pt x="236286" y="325440"/>
                  </a:lnTo>
                  <a:lnTo>
                    <a:pt x="249098" y="272861"/>
                  </a:lnTo>
                  <a:lnTo>
                    <a:pt x="251976" y="217415"/>
                  </a:lnTo>
                  <a:lnTo>
                    <a:pt x="253714" y="161403"/>
                  </a:lnTo>
                  <a:lnTo>
                    <a:pt x="260990" y="105278"/>
                  </a:lnTo>
                  <a:lnTo>
                    <a:pt x="262773" y="49132"/>
                  </a:lnTo>
                  <a:lnTo>
                    <a:pt x="2632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89595" y="2209721"/>
              <a:ext cx="231628" cy="390818"/>
            </a:xfrm>
            <a:custGeom>
              <a:avLst/>
              <a:gdLst/>
              <a:ahLst/>
              <a:cxnLst/>
              <a:rect l="0" t="0" r="0" b="0"/>
              <a:pathLst>
                <a:path w="231628" h="390818">
                  <a:moveTo>
                    <a:pt x="0" y="390817"/>
                  </a:moveTo>
                  <a:lnTo>
                    <a:pt x="5590" y="332201"/>
                  </a:lnTo>
                  <a:lnTo>
                    <a:pt x="9553" y="278027"/>
                  </a:lnTo>
                  <a:lnTo>
                    <a:pt x="13456" y="222265"/>
                  </a:lnTo>
                  <a:lnTo>
                    <a:pt x="19556" y="166190"/>
                  </a:lnTo>
                  <a:lnTo>
                    <a:pt x="20761" y="110054"/>
                  </a:lnTo>
                  <a:lnTo>
                    <a:pt x="20926" y="81980"/>
                  </a:lnTo>
                  <a:lnTo>
                    <a:pt x="23309" y="76131"/>
                  </a:lnTo>
                  <a:lnTo>
                    <a:pt x="27238" y="75742"/>
                  </a:lnTo>
                  <a:lnTo>
                    <a:pt x="32197" y="78991"/>
                  </a:lnTo>
                  <a:lnTo>
                    <a:pt x="55381" y="138780"/>
                  </a:lnTo>
                  <a:lnTo>
                    <a:pt x="81260" y="188824"/>
                  </a:lnTo>
                  <a:lnTo>
                    <a:pt x="89268" y="195324"/>
                  </a:lnTo>
                  <a:lnTo>
                    <a:pt x="98117" y="198487"/>
                  </a:lnTo>
                  <a:lnTo>
                    <a:pt x="107525" y="199426"/>
                  </a:lnTo>
                  <a:lnTo>
                    <a:pt x="114967" y="196543"/>
                  </a:lnTo>
                  <a:lnTo>
                    <a:pt x="126356" y="183980"/>
                  </a:lnTo>
                  <a:lnTo>
                    <a:pt x="144934" y="151588"/>
                  </a:lnTo>
                  <a:lnTo>
                    <a:pt x="156531" y="99890"/>
                  </a:lnTo>
                  <a:lnTo>
                    <a:pt x="166655" y="38297"/>
                  </a:lnTo>
                  <a:lnTo>
                    <a:pt x="173512" y="2878"/>
                  </a:lnTo>
                  <a:lnTo>
                    <a:pt x="175336" y="0"/>
                  </a:lnTo>
                  <a:lnTo>
                    <a:pt x="176552" y="2761"/>
                  </a:lnTo>
                  <a:lnTo>
                    <a:pt x="178665" y="54536"/>
                  </a:lnTo>
                  <a:lnTo>
                    <a:pt x="178890" y="101796"/>
                  </a:lnTo>
                  <a:lnTo>
                    <a:pt x="180127" y="152843"/>
                  </a:lnTo>
                  <a:lnTo>
                    <a:pt x="187382" y="203843"/>
                  </a:lnTo>
                  <a:lnTo>
                    <a:pt x="200314" y="263590"/>
                  </a:lnTo>
                  <a:lnTo>
                    <a:pt x="214134" y="320453"/>
                  </a:lnTo>
                  <a:lnTo>
                    <a:pt x="231627" y="3697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47564" y="2358383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56354" y="8333"/>
                  </a:lnTo>
                  <a:lnTo>
                    <a:pt x="20987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1307473" y="2040540"/>
            <a:ext cx="3240839" cy="584172"/>
            <a:chOff x="1307473" y="2040540"/>
            <a:chExt cx="3240839" cy="584172"/>
          </a:xfrm>
        </p:grpSpPr>
        <p:sp>
          <p:nvSpPr>
            <p:cNvPr id="78" name="Freeform 77"/>
            <p:cNvSpPr/>
            <p:nvPr/>
          </p:nvSpPr>
          <p:spPr>
            <a:xfrm>
              <a:off x="1307473" y="2234805"/>
              <a:ext cx="177046" cy="274901"/>
            </a:xfrm>
            <a:custGeom>
              <a:avLst/>
              <a:gdLst/>
              <a:ahLst/>
              <a:cxnLst/>
              <a:rect l="0" t="0" r="0" b="0"/>
              <a:pathLst>
                <a:path w="177046" h="274901">
                  <a:moveTo>
                    <a:pt x="155988" y="39350"/>
                  </a:moveTo>
                  <a:lnTo>
                    <a:pt x="144809" y="22582"/>
                  </a:lnTo>
                  <a:lnTo>
                    <a:pt x="129963" y="11231"/>
                  </a:lnTo>
                  <a:lnTo>
                    <a:pt x="110496" y="3456"/>
                  </a:lnTo>
                  <a:lnTo>
                    <a:pt x="86246" y="0"/>
                  </a:lnTo>
                  <a:lnTo>
                    <a:pt x="62990" y="4704"/>
                  </a:lnTo>
                  <a:lnTo>
                    <a:pt x="42126" y="15763"/>
                  </a:lnTo>
                  <a:lnTo>
                    <a:pt x="25054" y="32376"/>
                  </a:lnTo>
                  <a:lnTo>
                    <a:pt x="7878" y="61460"/>
                  </a:lnTo>
                  <a:lnTo>
                    <a:pt x="0" y="112304"/>
                  </a:lnTo>
                  <a:lnTo>
                    <a:pt x="1563" y="171221"/>
                  </a:lnTo>
                  <a:lnTo>
                    <a:pt x="12790" y="217347"/>
                  </a:lnTo>
                  <a:lnTo>
                    <a:pt x="28421" y="244038"/>
                  </a:lnTo>
                  <a:lnTo>
                    <a:pt x="44309" y="256274"/>
                  </a:lnTo>
                  <a:lnTo>
                    <a:pt x="83105" y="273662"/>
                  </a:lnTo>
                  <a:lnTo>
                    <a:pt x="103708" y="274900"/>
                  </a:lnTo>
                  <a:lnTo>
                    <a:pt x="123394" y="270381"/>
                  </a:lnTo>
                  <a:lnTo>
                    <a:pt x="155095" y="248416"/>
                  </a:lnTo>
                  <a:lnTo>
                    <a:pt x="177045" y="2288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499428" y="2287610"/>
              <a:ext cx="161166" cy="172588"/>
            </a:xfrm>
            <a:custGeom>
              <a:avLst/>
              <a:gdLst/>
              <a:ahLst/>
              <a:cxnLst/>
              <a:rect l="0" t="0" r="0" b="0"/>
              <a:pathLst>
                <a:path w="161166" h="172588">
                  <a:moveTo>
                    <a:pt x="111432" y="18131"/>
                  </a:moveTo>
                  <a:lnTo>
                    <a:pt x="100253" y="6952"/>
                  </a:lnTo>
                  <a:lnTo>
                    <a:pt x="82287" y="1464"/>
                  </a:lnTo>
                  <a:lnTo>
                    <a:pt x="70945" y="0"/>
                  </a:lnTo>
                  <a:lnTo>
                    <a:pt x="48984" y="4614"/>
                  </a:lnTo>
                  <a:lnTo>
                    <a:pt x="28695" y="15632"/>
                  </a:lnTo>
                  <a:lnTo>
                    <a:pt x="11879" y="32228"/>
                  </a:lnTo>
                  <a:lnTo>
                    <a:pt x="2845" y="54422"/>
                  </a:lnTo>
                  <a:lnTo>
                    <a:pt x="0" y="79884"/>
                  </a:lnTo>
                  <a:lnTo>
                    <a:pt x="6145" y="119356"/>
                  </a:lnTo>
                  <a:lnTo>
                    <a:pt x="16285" y="142668"/>
                  </a:lnTo>
                  <a:lnTo>
                    <a:pt x="31709" y="158488"/>
                  </a:lnTo>
                  <a:lnTo>
                    <a:pt x="40736" y="164345"/>
                  </a:lnTo>
                  <a:lnTo>
                    <a:pt x="75797" y="172587"/>
                  </a:lnTo>
                  <a:lnTo>
                    <a:pt x="99104" y="168276"/>
                  </a:lnTo>
                  <a:lnTo>
                    <a:pt x="119991" y="157392"/>
                  </a:lnTo>
                  <a:lnTo>
                    <a:pt x="137072" y="140856"/>
                  </a:lnTo>
                  <a:lnTo>
                    <a:pt x="154254" y="111815"/>
                  </a:lnTo>
                  <a:lnTo>
                    <a:pt x="161165" y="75395"/>
                  </a:lnTo>
                  <a:lnTo>
                    <a:pt x="156542" y="51770"/>
                  </a:lnTo>
                  <a:lnTo>
                    <a:pt x="152034" y="40557"/>
                  </a:lnTo>
                  <a:lnTo>
                    <a:pt x="137666" y="24978"/>
                  </a:lnTo>
                  <a:lnTo>
                    <a:pt x="111432" y="76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697644" y="2273856"/>
              <a:ext cx="87555" cy="350856"/>
            </a:xfrm>
            <a:custGeom>
              <a:avLst/>
              <a:gdLst/>
              <a:ahLst/>
              <a:cxnLst/>
              <a:rect l="0" t="0" r="0" b="0"/>
              <a:pathLst>
                <a:path w="87555" h="350856">
                  <a:moveTo>
                    <a:pt x="39558" y="168755"/>
                  </a:moveTo>
                  <a:lnTo>
                    <a:pt x="39558" y="222899"/>
                  </a:lnTo>
                  <a:lnTo>
                    <a:pt x="45147" y="277846"/>
                  </a:lnTo>
                  <a:lnTo>
                    <a:pt x="60888" y="336326"/>
                  </a:lnTo>
                  <a:lnTo>
                    <a:pt x="65416" y="350855"/>
                  </a:lnTo>
                  <a:lnTo>
                    <a:pt x="46216" y="288397"/>
                  </a:lnTo>
                  <a:lnTo>
                    <a:pt x="32467" y="227570"/>
                  </a:lnTo>
                  <a:lnTo>
                    <a:pt x="18487" y="166161"/>
                  </a:lnTo>
                  <a:lnTo>
                    <a:pt x="4460" y="103642"/>
                  </a:lnTo>
                  <a:lnTo>
                    <a:pt x="0" y="47402"/>
                  </a:lnTo>
                  <a:lnTo>
                    <a:pt x="3649" y="23573"/>
                  </a:lnTo>
                  <a:lnTo>
                    <a:pt x="8599" y="14645"/>
                  </a:lnTo>
                  <a:lnTo>
                    <a:pt x="23459" y="1606"/>
                  </a:lnTo>
                  <a:lnTo>
                    <a:pt x="32335" y="0"/>
                  </a:lnTo>
                  <a:lnTo>
                    <a:pt x="51555" y="4456"/>
                  </a:lnTo>
                  <a:lnTo>
                    <a:pt x="68676" y="17354"/>
                  </a:lnTo>
                  <a:lnTo>
                    <a:pt x="76518" y="25707"/>
                  </a:lnTo>
                  <a:lnTo>
                    <a:pt x="85230" y="47466"/>
                  </a:lnTo>
                  <a:lnTo>
                    <a:pt x="87554" y="59820"/>
                  </a:lnTo>
                  <a:lnTo>
                    <a:pt x="83896" y="79785"/>
                  </a:lnTo>
                  <a:lnTo>
                    <a:pt x="79645" y="88385"/>
                  </a:lnTo>
                  <a:lnTo>
                    <a:pt x="65563" y="101060"/>
                  </a:lnTo>
                  <a:lnTo>
                    <a:pt x="7972" y="1266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853015" y="2274215"/>
              <a:ext cx="95430" cy="335431"/>
            </a:xfrm>
            <a:custGeom>
              <a:avLst/>
              <a:gdLst/>
              <a:ahLst/>
              <a:cxnLst/>
              <a:rect l="0" t="0" r="0" b="0"/>
              <a:pathLst>
                <a:path w="95430" h="335431">
                  <a:moveTo>
                    <a:pt x="0" y="94696"/>
                  </a:moveTo>
                  <a:lnTo>
                    <a:pt x="0" y="153313"/>
                  </a:lnTo>
                  <a:lnTo>
                    <a:pt x="8406" y="207487"/>
                  </a:lnTo>
                  <a:lnTo>
                    <a:pt x="21331" y="266368"/>
                  </a:lnTo>
                  <a:lnTo>
                    <a:pt x="35149" y="328388"/>
                  </a:lnTo>
                  <a:lnTo>
                    <a:pt x="36301" y="334719"/>
                  </a:lnTo>
                  <a:lnTo>
                    <a:pt x="35899" y="335430"/>
                  </a:lnTo>
                  <a:lnTo>
                    <a:pt x="29744" y="313424"/>
                  </a:lnTo>
                  <a:lnTo>
                    <a:pt x="17184" y="259175"/>
                  </a:lnTo>
                  <a:lnTo>
                    <a:pt x="10673" y="196163"/>
                  </a:lnTo>
                  <a:lnTo>
                    <a:pt x="2455" y="134323"/>
                  </a:lnTo>
                  <a:lnTo>
                    <a:pt x="485" y="71718"/>
                  </a:lnTo>
                  <a:lnTo>
                    <a:pt x="5733" y="34076"/>
                  </a:lnTo>
                  <a:lnTo>
                    <a:pt x="20286" y="6285"/>
                  </a:lnTo>
                  <a:lnTo>
                    <a:pt x="27562" y="1830"/>
                  </a:lnTo>
                  <a:lnTo>
                    <a:pt x="45005" y="0"/>
                  </a:lnTo>
                  <a:lnTo>
                    <a:pt x="61336" y="6206"/>
                  </a:lnTo>
                  <a:lnTo>
                    <a:pt x="90885" y="29254"/>
                  </a:lnTo>
                  <a:lnTo>
                    <a:pt x="94515" y="37030"/>
                  </a:lnTo>
                  <a:lnTo>
                    <a:pt x="95429" y="55029"/>
                  </a:lnTo>
                  <a:lnTo>
                    <a:pt x="89367" y="84893"/>
                  </a:lnTo>
                  <a:lnTo>
                    <a:pt x="74572" y="115968"/>
                  </a:lnTo>
                  <a:lnTo>
                    <a:pt x="58879" y="130667"/>
                  </a:lnTo>
                  <a:lnTo>
                    <a:pt x="36553" y="142399"/>
                  </a:lnTo>
                  <a:lnTo>
                    <a:pt x="21057" y="1473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973042" y="2245766"/>
              <a:ext cx="133427" cy="170983"/>
            </a:xfrm>
            <a:custGeom>
              <a:avLst/>
              <a:gdLst/>
              <a:ahLst/>
              <a:cxnLst/>
              <a:rect l="0" t="0" r="0" b="0"/>
              <a:pathLst>
                <a:path w="133427" h="170983">
                  <a:moveTo>
                    <a:pt x="6315" y="91560"/>
                  </a:moveTo>
                  <a:lnTo>
                    <a:pt x="23083" y="85971"/>
                  </a:lnTo>
                  <a:lnTo>
                    <a:pt x="40674" y="86346"/>
                  </a:lnTo>
                  <a:lnTo>
                    <a:pt x="60190" y="88073"/>
                  </a:lnTo>
                  <a:lnTo>
                    <a:pt x="111762" y="76601"/>
                  </a:lnTo>
                  <a:lnTo>
                    <a:pt x="119897" y="71059"/>
                  </a:lnTo>
                  <a:lnTo>
                    <a:pt x="132055" y="55542"/>
                  </a:lnTo>
                  <a:lnTo>
                    <a:pt x="133426" y="46491"/>
                  </a:lnTo>
                  <a:lnTo>
                    <a:pt x="128709" y="27076"/>
                  </a:lnTo>
                  <a:lnTo>
                    <a:pt x="115695" y="12987"/>
                  </a:lnTo>
                  <a:lnTo>
                    <a:pt x="107311" y="7593"/>
                  </a:lnTo>
                  <a:lnTo>
                    <a:pt x="67566" y="0"/>
                  </a:lnTo>
                  <a:lnTo>
                    <a:pt x="44846" y="4463"/>
                  </a:lnTo>
                  <a:lnTo>
                    <a:pt x="26949" y="15416"/>
                  </a:lnTo>
                  <a:lnTo>
                    <a:pt x="11196" y="31982"/>
                  </a:lnTo>
                  <a:lnTo>
                    <a:pt x="2635" y="54162"/>
                  </a:lnTo>
                  <a:lnTo>
                    <a:pt x="0" y="78448"/>
                  </a:lnTo>
                  <a:lnTo>
                    <a:pt x="10842" y="133334"/>
                  </a:lnTo>
                  <a:lnTo>
                    <a:pt x="23535" y="151460"/>
                  </a:lnTo>
                  <a:lnTo>
                    <a:pt x="31833" y="159569"/>
                  </a:lnTo>
                  <a:lnTo>
                    <a:pt x="53531" y="168580"/>
                  </a:lnTo>
                  <a:lnTo>
                    <a:pt x="65869" y="170982"/>
                  </a:lnTo>
                  <a:lnTo>
                    <a:pt x="88935" y="167413"/>
                  </a:lnTo>
                  <a:lnTo>
                    <a:pt x="122129" y="1547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126756" y="2232041"/>
              <a:ext cx="136871" cy="172160"/>
            </a:xfrm>
            <a:custGeom>
              <a:avLst/>
              <a:gdLst/>
              <a:ahLst/>
              <a:cxnLst/>
              <a:rect l="0" t="0" r="0" b="0"/>
              <a:pathLst>
                <a:path w="136871" h="172160">
                  <a:moveTo>
                    <a:pt x="0" y="73700"/>
                  </a:moveTo>
                  <a:lnTo>
                    <a:pt x="15641" y="91680"/>
                  </a:lnTo>
                  <a:lnTo>
                    <a:pt x="38437" y="148053"/>
                  </a:lnTo>
                  <a:lnTo>
                    <a:pt x="46744" y="172159"/>
                  </a:lnTo>
                  <a:lnTo>
                    <a:pt x="34154" y="113257"/>
                  </a:lnTo>
                  <a:lnTo>
                    <a:pt x="32093" y="59157"/>
                  </a:lnTo>
                  <a:lnTo>
                    <a:pt x="38050" y="37600"/>
                  </a:lnTo>
                  <a:lnTo>
                    <a:pt x="42914" y="28576"/>
                  </a:lnTo>
                  <a:lnTo>
                    <a:pt x="57678" y="15430"/>
                  </a:lnTo>
                  <a:lnTo>
                    <a:pt x="77107" y="6858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466707" y="2246817"/>
              <a:ext cx="175947" cy="162370"/>
            </a:xfrm>
            <a:custGeom>
              <a:avLst/>
              <a:gdLst/>
              <a:ahLst/>
              <a:cxnLst/>
              <a:rect l="0" t="0" r="0" b="0"/>
              <a:pathLst>
                <a:path w="175947" h="162370">
                  <a:moveTo>
                    <a:pt x="91718" y="48395"/>
                  </a:moveTo>
                  <a:lnTo>
                    <a:pt x="71474" y="4432"/>
                  </a:lnTo>
                  <a:lnTo>
                    <a:pt x="64184" y="369"/>
                  </a:lnTo>
                  <a:lnTo>
                    <a:pt x="55814" y="0"/>
                  </a:lnTo>
                  <a:lnTo>
                    <a:pt x="38326" y="5829"/>
                  </a:lnTo>
                  <a:lnTo>
                    <a:pt x="22754" y="16219"/>
                  </a:lnTo>
                  <a:lnTo>
                    <a:pt x="11154" y="31755"/>
                  </a:lnTo>
                  <a:lnTo>
                    <a:pt x="3269" y="51528"/>
                  </a:lnTo>
                  <a:lnTo>
                    <a:pt x="0" y="88968"/>
                  </a:lnTo>
                  <a:lnTo>
                    <a:pt x="11861" y="151860"/>
                  </a:lnTo>
                  <a:lnTo>
                    <a:pt x="18593" y="158316"/>
                  </a:lnTo>
                  <a:lnTo>
                    <a:pt x="27760" y="161450"/>
                  </a:lnTo>
                  <a:lnTo>
                    <a:pt x="38551" y="162369"/>
                  </a:lnTo>
                  <a:lnTo>
                    <a:pt x="56780" y="157152"/>
                  </a:lnTo>
                  <a:lnTo>
                    <a:pt x="64916" y="152485"/>
                  </a:lnTo>
                  <a:lnTo>
                    <a:pt x="77076" y="137941"/>
                  </a:lnTo>
                  <a:lnTo>
                    <a:pt x="85210" y="118609"/>
                  </a:lnTo>
                  <a:lnTo>
                    <a:pt x="90432" y="68070"/>
                  </a:lnTo>
                  <a:lnTo>
                    <a:pt x="90861" y="54493"/>
                  </a:lnTo>
                  <a:lnTo>
                    <a:pt x="92316" y="50121"/>
                  </a:lnTo>
                  <a:lnTo>
                    <a:pt x="94456" y="51885"/>
                  </a:lnTo>
                  <a:lnTo>
                    <a:pt x="111965" y="91185"/>
                  </a:lnTo>
                  <a:lnTo>
                    <a:pt x="127623" y="106797"/>
                  </a:lnTo>
                  <a:lnTo>
                    <a:pt x="146280" y="115296"/>
                  </a:lnTo>
                  <a:lnTo>
                    <a:pt x="175946" y="1220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653181" y="2240335"/>
              <a:ext cx="115814" cy="131187"/>
            </a:xfrm>
            <a:custGeom>
              <a:avLst/>
              <a:gdLst/>
              <a:ahLst/>
              <a:cxnLst/>
              <a:rect l="0" t="0" r="0" b="0"/>
              <a:pathLst>
                <a:path w="115814" h="131187">
                  <a:moveTo>
                    <a:pt x="0" y="33820"/>
                  </a:moveTo>
                  <a:lnTo>
                    <a:pt x="0" y="92437"/>
                  </a:lnTo>
                  <a:lnTo>
                    <a:pt x="6066" y="131186"/>
                  </a:lnTo>
                  <a:lnTo>
                    <a:pt x="5214" y="130316"/>
                  </a:lnTo>
                  <a:lnTo>
                    <a:pt x="3476" y="126227"/>
                  </a:lnTo>
                  <a:lnTo>
                    <a:pt x="457" y="73314"/>
                  </a:lnTo>
                  <a:lnTo>
                    <a:pt x="2543" y="47863"/>
                  </a:lnTo>
                  <a:lnTo>
                    <a:pt x="11269" y="24854"/>
                  </a:lnTo>
                  <a:lnTo>
                    <a:pt x="26065" y="9168"/>
                  </a:lnTo>
                  <a:lnTo>
                    <a:pt x="34924" y="3347"/>
                  </a:lnTo>
                  <a:lnTo>
                    <a:pt x="54127" y="0"/>
                  </a:lnTo>
                  <a:lnTo>
                    <a:pt x="64160" y="745"/>
                  </a:lnTo>
                  <a:lnTo>
                    <a:pt x="81548" y="10931"/>
                  </a:lnTo>
                  <a:lnTo>
                    <a:pt x="95905" y="27157"/>
                  </a:lnTo>
                  <a:lnTo>
                    <a:pt x="106186" y="46066"/>
                  </a:lnTo>
                  <a:lnTo>
                    <a:pt x="114545" y="102431"/>
                  </a:lnTo>
                  <a:lnTo>
                    <a:pt x="115813" y="1285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849369" y="2040540"/>
              <a:ext cx="119668" cy="349569"/>
            </a:xfrm>
            <a:custGeom>
              <a:avLst/>
              <a:gdLst/>
              <a:ahLst/>
              <a:cxnLst/>
              <a:rect l="0" t="0" r="0" b="0"/>
              <a:pathLst>
                <a:path w="119668" h="349569">
                  <a:moveTo>
                    <a:pt x="77553" y="254672"/>
                  </a:moveTo>
                  <a:lnTo>
                    <a:pt x="67978" y="223390"/>
                  </a:lnTo>
                  <a:lnTo>
                    <a:pt x="57309" y="207234"/>
                  </a:lnTo>
                  <a:lnTo>
                    <a:pt x="50019" y="203159"/>
                  </a:lnTo>
                  <a:lnTo>
                    <a:pt x="32560" y="201752"/>
                  </a:lnTo>
                  <a:lnTo>
                    <a:pt x="25331" y="205354"/>
                  </a:lnTo>
                  <a:lnTo>
                    <a:pt x="14179" y="218715"/>
                  </a:lnTo>
                  <a:lnTo>
                    <a:pt x="1324" y="251557"/>
                  </a:lnTo>
                  <a:lnTo>
                    <a:pt x="0" y="274345"/>
                  </a:lnTo>
                  <a:lnTo>
                    <a:pt x="8681" y="317570"/>
                  </a:lnTo>
                  <a:lnTo>
                    <a:pt x="23871" y="343758"/>
                  </a:lnTo>
                  <a:lnTo>
                    <a:pt x="31237" y="347988"/>
                  </a:lnTo>
                  <a:lnTo>
                    <a:pt x="48779" y="349568"/>
                  </a:lnTo>
                  <a:lnTo>
                    <a:pt x="65154" y="343251"/>
                  </a:lnTo>
                  <a:lnTo>
                    <a:pt x="72797" y="338291"/>
                  </a:lnTo>
                  <a:lnTo>
                    <a:pt x="84408" y="323422"/>
                  </a:lnTo>
                  <a:lnTo>
                    <a:pt x="92298" y="303945"/>
                  </a:lnTo>
                  <a:lnTo>
                    <a:pt x="97363" y="253313"/>
                  </a:lnTo>
                  <a:lnTo>
                    <a:pt x="98241" y="205916"/>
                  </a:lnTo>
                  <a:lnTo>
                    <a:pt x="98500" y="150539"/>
                  </a:lnTo>
                  <a:lnTo>
                    <a:pt x="95458" y="100205"/>
                  </a:lnTo>
                  <a:lnTo>
                    <a:pt x="89539" y="41276"/>
                  </a:lnTo>
                  <a:lnTo>
                    <a:pt x="82924" y="4270"/>
                  </a:lnTo>
                  <a:lnTo>
                    <a:pt x="79964" y="0"/>
                  </a:lnTo>
                  <a:lnTo>
                    <a:pt x="76820" y="663"/>
                  </a:lnTo>
                  <a:lnTo>
                    <a:pt x="73555" y="4614"/>
                  </a:lnTo>
                  <a:lnTo>
                    <a:pt x="68959" y="32532"/>
                  </a:lnTo>
                  <a:lnTo>
                    <a:pt x="68576" y="83887"/>
                  </a:lnTo>
                  <a:lnTo>
                    <a:pt x="75433" y="139092"/>
                  </a:lnTo>
                  <a:lnTo>
                    <a:pt x="82723" y="195057"/>
                  </a:lnTo>
                  <a:lnTo>
                    <a:pt x="102664" y="240426"/>
                  </a:lnTo>
                  <a:lnTo>
                    <a:pt x="119667" y="2652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212058" y="2242570"/>
              <a:ext cx="136005" cy="179602"/>
            </a:xfrm>
            <a:custGeom>
              <a:avLst/>
              <a:gdLst/>
              <a:ahLst/>
              <a:cxnLst/>
              <a:rect l="0" t="0" r="0" b="0"/>
              <a:pathLst>
                <a:path w="136005" h="179602">
                  <a:moveTo>
                    <a:pt x="20190" y="0"/>
                  </a:moveTo>
                  <a:lnTo>
                    <a:pt x="9012" y="11178"/>
                  </a:lnTo>
                  <a:lnTo>
                    <a:pt x="3524" y="32264"/>
                  </a:lnTo>
                  <a:lnTo>
                    <a:pt x="0" y="87871"/>
                  </a:lnTo>
                  <a:lnTo>
                    <a:pt x="4979" y="124302"/>
                  </a:lnTo>
                  <a:lnTo>
                    <a:pt x="19453" y="157323"/>
                  </a:lnTo>
                  <a:lnTo>
                    <a:pt x="38190" y="172476"/>
                  </a:lnTo>
                  <a:lnTo>
                    <a:pt x="49738" y="178155"/>
                  </a:lnTo>
                  <a:lnTo>
                    <a:pt x="60946" y="179601"/>
                  </a:lnTo>
                  <a:lnTo>
                    <a:pt x="82757" y="174969"/>
                  </a:lnTo>
                  <a:lnTo>
                    <a:pt x="101030" y="161992"/>
                  </a:lnTo>
                  <a:lnTo>
                    <a:pt x="115781" y="144526"/>
                  </a:lnTo>
                  <a:lnTo>
                    <a:pt x="126236" y="125065"/>
                  </a:lnTo>
                  <a:lnTo>
                    <a:pt x="134074" y="76740"/>
                  </a:lnTo>
                  <a:lnTo>
                    <a:pt x="136004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400704" y="2232041"/>
              <a:ext cx="115815" cy="182603"/>
            </a:xfrm>
            <a:custGeom>
              <a:avLst/>
              <a:gdLst/>
              <a:ahLst/>
              <a:cxnLst/>
              <a:rect l="0" t="0" r="0" b="0"/>
              <a:pathLst>
                <a:path w="115815" h="182603">
                  <a:moveTo>
                    <a:pt x="0" y="73700"/>
                  </a:moveTo>
                  <a:lnTo>
                    <a:pt x="19129" y="127575"/>
                  </a:lnTo>
                  <a:lnTo>
                    <a:pt x="44214" y="179147"/>
                  </a:lnTo>
                  <a:lnTo>
                    <a:pt x="44684" y="182602"/>
                  </a:lnTo>
                  <a:lnTo>
                    <a:pt x="42658" y="181396"/>
                  </a:lnTo>
                  <a:lnTo>
                    <a:pt x="38967" y="177083"/>
                  </a:lnTo>
                  <a:lnTo>
                    <a:pt x="26644" y="116186"/>
                  </a:lnTo>
                  <a:lnTo>
                    <a:pt x="28302" y="78749"/>
                  </a:lnTo>
                  <a:lnTo>
                    <a:pt x="36202" y="43610"/>
                  </a:lnTo>
                  <a:lnTo>
                    <a:pt x="41682" y="34923"/>
                  </a:lnTo>
                  <a:lnTo>
                    <a:pt x="57130" y="22150"/>
                  </a:lnTo>
                  <a:lnTo>
                    <a:pt x="99637" y="3726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580946" y="2261549"/>
              <a:ext cx="188257" cy="160389"/>
            </a:xfrm>
            <a:custGeom>
              <a:avLst/>
              <a:gdLst/>
              <a:ahLst/>
              <a:cxnLst/>
              <a:rect l="0" t="0" r="0" b="0"/>
              <a:pathLst>
                <a:path w="188257" h="160389">
                  <a:moveTo>
                    <a:pt x="82971" y="54720"/>
                  </a:moveTo>
                  <a:lnTo>
                    <a:pt x="88560" y="37952"/>
                  </a:lnTo>
                  <a:lnTo>
                    <a:pt x="87867" y="30673"/>
                  </a:lnTo>
                  <a:lnTo>
                    <a:pt x="80857" y="16347"/>
                  </a:lnTo>
                  <a:lnTo>
                    <a:pt x="66823" y="5300"/>
                  </a:lnTo>
                  <a:lnTo>
                    <a:pt x="58168" y="716"/>
                  </a:lnTo>
                  <a:lnTo>
                    <a:pt x="50058" y="0"/>
                  </a:lnTo>
                  <a:lnTo>
                    <a:pt x="34808" y="5444"/>
                  </a:lnTo>
                  <a:lnTo>
                    <a:pt x="13068" y="27251"/>
                  </a:lnTo>
                  <a:lnTo>
                    <a:pt x="5109" y="49141"/>
                  </a:lnTo>
                  <a:lnTo>
                    <a:pt x="0" y="101321"/>
                  </a:lnTo>
                  <a:lnTo>
                    <a:pt x="5541" y="125734"/>
                  </a:lnTo>
                  <a:lnTo>
                    <a:pt x="10294" y="137158"/>
                  </a:lnTo>
                  <a:lnTo>
                    <a:pt x="24934" y="152970"/>
                  </a:lnTo>
                  <a:lnTo>
                    <a:pt x="33751" y="158825"/>
                  </a:lnTo>
                  <a:lnTo>
                    <a:pt x="41968" y="160388"/>
                  </a:lnTo>
                  <a:lnTo>
                    <a:pt x="49787" y="159091"/>
                  </a:lnTo>
                  <a:lnTo>
                    <a:pt x="64713" y="151410"/>
                  </a:lnTo>
                  <a:lnTo>
                    <a:pt x="79146" y="140197"/>
                  </a:lnTo>
                  <a:lnTo>
                    <a:pt x="90239" y="121176"/>
                  </a:lnTo>
                  <a:lnTo>
                    <a:pt x="106893" y="70837"/>
                  </a:lnTo>
                  <a:lnTo>
                    <a:pt x="110617" y="65464"/>
                  </a:lnTo>
                  <a:lnTo>
                    <a:pt x="114270" y="65393"/>
                  </a:lnTo>
                  <a:lnTo>
                    <a:pt x="117875" y="68854"/>
                  </a:lnTo>
                  <a:lnTo>
                    <a:pt x="151026" y="128077"/>
                  </a:lnTo>
                  <a:lnTo>
                    <a:pt x="169946" y="149505"/>
                  </a:lnTo>
                  <a:lnTo>
                    <a:pt x="188256" y="1600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763612" y="2253875"/>
              <a:ext cx="131933" cy="167680"/>
            </a:xfrm>
            <a:custGeom>
              <a:avLst/>
              <a:gdLst/>
              <a:ahLst/>
              <a:cxnLst/>
              <a:rect l="0" t="0" r="0" b="0"/>
              <a:pathLst>
                <a:path w="131933" h="167680">
                  <a:moveTo>
                    <a:pt x="5590" y="30808"/>
                  </a:moveTo>
                  <a:lnTo>
                    <a:pt x="0" y="47576"/>
                  </a:lnTo>
                  <a:lnTo>
                    <a:pt x="376" y="65167"/>
                  </a:lnTo>
                  <a:lnTo>
                    <a:pt x="6073" y="122637"/>
                  </a:lnTo>
                  <a:lnTo>
                    <a:pt x="10874" y="145321"/>
                  </a:lnTo>
                  <a:lnTo>
                    <a:pt x="12622" y="148094"/>
                  </a:lnTo>
                  <a:lnTo>
                    <a:pt x="13787" y="145264"/>
                  </a:lnTo>
                  <a:lnTo>
                    <a:pt x="13912" y="130811"/>
                  </a:lnTo>
                  <a:lnTo>
                    <a:pt x="6917" y="71577"/>
                  </a:lnTo>
                  <a:lnTo>
                    <a:pt x="11572" y="27940"/>
                  </a:lnTo>
                  <a:lnTo>
                    <a:pt x="16597" y="17198"/>
                  </a:lnTo>
                  <a:lnTo>
                    <a:pt x="31539" y="2143"/>
                  </a:lnTo>
                  <a:lnTo>
                    <a:pt x="40437" y="0"/>
                  </a:lnTo>
                  <a:lnTo>
                    <a:pt x="59682" y="3857"/>
                  </a:lnTo>
                  <a:lnTo>
                    <a:pt x="76814" y="16491"/>
                  </a:lnTo>
                  <a:lnTo>
                    <a:pt x="91057" y="33804"/>
                  </a:lnTo>
                  <a:lnTo>
                    <a:pt x="123452" y="95412"/>
                  </a:lnTo>
                  <a:lnTo>
                    <a:pt x="130257" y="141359"/>
                  </a:lnTo>
                  <a:lnTo>
                    <a:pt x="131932" y="1676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990300" y="2274155"/>
              <a:ext cx="31587" cy="147400"/>
            </a:xfrm>
            <a:custGeom>
              <a:avLst/>
              <a:gdLst/>
              <a:ahLst/>
              <a:cxnLst/>
              <a:rect l="0" t="0" r="0" b="0"/>
              <a:pathLst>
                <a:path w="31587" h="147400">
                  <a:moveTo>
                    <a:pt x="0" y="0"/>
                  </a:moveTo>
                  <a:lnTo>
                    <a:pt x="3119" y="42692"/>
                  </a:lnTo>
                  <a:lnTo>
                    <a:pt x="10723" y="102068"/>
                  </a:lnTo>
                  <a:lnTo>
                    <a:pt x="18645" y="132408"/>
                  </a:lnTo>
                  <a:lnTo>
                    <a:pt x="31586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990300" y="216887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095585" y="2232041"/>
              <a:ext cx="118954" cy="200067"/>
            </a:xfrm>
            <a:custGeom>
              <a:avLst/>
              <a:gdLst/>
              <a:ahLst/>
              <a:cxnLst/>
              <a:rect l="0" t="0" r="0" b="0"/>
              <a:pathLst>
                <a:path w="118954" h="200067">
                  <a:moveTo>
                    <a:pt x="0" y="0"/>
                  </a:moveTo>
                  <a:lnTo>
                    <a:pt x="0" y="58617"/>
                  </a:lnTo>
                  <a:lnTo>
                    <a:pt x="11453" y="118333"/>
                  </a:lnTo>
                  <a:lnTo>
                    <a:pt x="24749" y="166874"/>
                  </a:lnTo>
                  <a:lnTo>
                    <a:pt x="37906" y="185690"/>
                  </a:lnTo>
                  <a:lnTo>
                    <a:pt x="46328" y="193984"/>
                  </a:lnTo>
                  <a:lnTo>
                    <a:pt x="55452" y="198343"/>
                  </a:lnTo>
                  <a:lnTo>
                    <a:pt x="74948" y="200066"/>
                  </a:lnTo>
                  <a:lnTo>
                    <a:pt x="83891" y="196548"/>
                  </a:lnTo>
                  <a:lnTo>
                    <a:pt x="100066" y="183281"/>
                  </a:lnTo>
                  <a:lnTo>
                    <a:pt x="116737" y="144903"/>
                  </a:lnTo>
                  <a:lnTo>
                    <a:pt x="118953" y="119383"/>
                  </a:lnTo>
                  <a:lnTo>
                    <a:pt x="116227" y="57575"/>
                  </a:lnTo>
                  <a:lnTo>
                    <a:pt x="115814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274570" y="2253598"/>
              <a:ext cx="273742" cy="220600"/>
            </a:xfrm>
            <a:custGeom>
              <a:avLst/>
              <a:gdLst/>
              <a:ahLst/>
              <a:cxnLst/>
              <a:rect l="0" t="0" r="0" b="0"/>
              <a:pathLst>
                <a:path w="273742" h="220600">
                  <a:moveTo>
                    <a:pt x="0" y="83728"/>
                  </a:moveTo>
                  <a:lnTo>
                    <a:pt x="8333" y="121206"/>
                  </a:lnTo>
                  <a:lnTo>
                    <a:pt x="9552" y="135480"/>
                  </a:lnTo>
                  <a:lnTo>
                    <a:pt x="10400" y="82037"/>
                  </a:lnTo>
                  <a:lnTo>
                    <a:pt x="16079" y="38643"/>
                  </a:lnTo>
                  <a:lnTo>
                    <a:pt x="25083" y="16507"/>
                  </a:lnTo>
                  <a:lnTo>
                    <a:pt x="30760" y="7329"/>
                  </a:lnTo>
                  <a:lnTo>
                    <a:pt x="38054" y="2379"/>
                  </a:lnTo>
                  <a:lnTo>
                    <a:pt x="55517" y="0"/>
                  </a:lnTo>
                  <a:lnTo>
                    <a:pt x="62748" y="3343"/>
                  </a:lnTo>
                  <a:lnTo>
                    <a:pt x="92346" y="43506"/>
                  </a:lnTo>
                  <a:lnTo>
                    <a:pt x="115033" y="97625"/>
                  </a:lnTo>
                  <a:lnTo>
                    <a:pt x="120146" y="115641"/>
                  </a:lnTo>
                  <a:lnTo>
                    <a:pt x="119871" y="115532"/>
                  </a:lnTo>
                  <a:lnTo>
                    <a:pt x="118519" y="111950"/>
                  </a:lnTo>
                  <a:lnTo>
                    <a:pt x="127622" y="59917"/>
                  </a:lnTo>
                  <a:lnTo>
                    <a:pt x="140369" y="22861"/>
                  </a:lnTo>
                  <a:lnTo>
                    <a:pt x="146222" y="11564"/>
                  </a:lnTo>
                  <a:lnTo>
                    <a:pt x="153633" y="5203"/>
                  </a:lnTo>
                  <a:lnTo>
                    <a:pt x="162083" y="2132"/>
                  </a:lnTo>
                  <a:lnTo>
                    <a:pt x="171226" y="1255"/>
                  </a:lnTo>
                  <a:lnTo>
                    <a:pt x="179661" y="4179"/>
                  </a:lnTo>
                  <a:lnTo>
                    <a:pt x="195273" y="16788"/>
                  </a:lnTo>
                  <a:lnTo>
                    <a:pt x="224359" y="69119"/>
                  </a:lnTo>
                  <a:lnTo>
                    <a:pt x="249515" y="128849"/>
                  </a:lnTo>
                  <a:lnTo>
                    <a:pt x="266096" y="191037"/>
                  </a:lnTo>
                  <a:lnTo>
                    <a:pt x="273741" y="2205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4787174" y="2032000"/>
            <a:ext cx="2077170" cy="484311"/>
            <a:chOff x="4787174" y="2032000"/>
            <a:chExt cx="2077170" cy="484311"/>
          </a:xfrm>
        </p:grpSpPr>
        <p:sp>
          <p:nvSpPr>
            <p:cNvPr id="96" name="Freeform 95"/>
            <p:cNvSpPr/>
            <p:nvPr/>
          </p:nvSpPr>
          <p:spPr>
            <a:xfrm>
              <a:off x="4787174" y="2032000"/>
              <a:ext cx="140163" cy="484311"/>
            </a:xfrm>
            <a:custGeom>
              <a:avLst/>
              <a:gdLst/>
              <a:ahLst/>
              <a:cxnLst/>
              <a:rect l="0" t="0" r="0" b="0"/>
              <a:pathLst>
                <a:path w="140163" h="484311">
                  <a:moveTo>
                    <a:pt x="140162" y="0"/>
                  </a:moveTo>
                  <a:lnTo>
                    <a:pt x="101789" y="29308"/>
                  </a:lnTo>
                  <a:lnTo>
                    <a:pt x="66494" y="77905"/>
                  </a:lnTo>
                  <a:lnTo>
                    <a:pt x="38393" y="130682"/>
                  </a:lnTo>
                  <a:lnTo>
                    <a:pt x="11482" y="187337"/>
                  </a:lnTo>
                  <a:lnTo>
                    <a:pt x="0" y="236571"/>
                  </a:lnTo>
                  <a:lnTo>
                    <a:pt x="2966" y="287034"/>
                  </a:lnTo>
                  <a:lnTo>
                    <a:pt x="14449" y="346600"/>
                  </a:lnTo>
                  <a:lnTo>
                    <a:pt x="27655" y="386185"/>
                  </a:lnTo>
                  <a:lnTo>
                    <a:pt x="53078" y="431003"/>
                  </a:lnTo>
                  <a:lnTo>
                    <a:pt x="69873" y="446190"/>
                  </a:lnTo>
                  <a:lnTo>
                    <a:pt x="123694" y="478422"/>
                  </a:lnTo>
                  <a:lnTo>
                    <a:pt x="140162" y="4843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927336" y="2274155"/>
              <a:ext cx="119720" cy="163952"/>
            </a:xfrm>
            <a:custGeom>
              <a:avLst/>
              <a:gdLst/>
              <a:ahLst/>
              <a:cxnLst/>
              <a:rect l="0" t="0" r="0" b="0"/>
              <a:pathLst>
                <a:path w="119720" h="163952">
                  <a:moveTo>
                    <a:pt x="0" y="0"/>
                  </a:moveTo>
                  <a:lnTo>
                    <a:pt x="0" y="58617"/>
                  </a:lnTo>
                  <a:lnTo>
                    <a:pt x="2340" y="110451"/>
                  </a:lnTo>
                  <a:lnTo>
                    <a:pt x="16811" y="137751"/>
                  </a:lnTo>
                  <a:lnTo>
                    <a:pt x="29309" y="153250"/>
                  </a:lnTo>
                  <a:lnTo>
                    <a:pt x="48901" y="161698"/>
                  </a:lnTo>
                  <a:lnTo>
                    <a:pt x="60677" y="163951"/>
                  </a:lnTo>
                  <a:lnTo>
                    <a:pt x="70867" y="163113"/>
                  </a:lnTo>
                  <a:lnTo>
                    <a:pt x="88429" y="155943"/>
                  </a:lnTo>
                  <a:lnTo>
                    <a:pt x="100913" y="141837"/>
                  </a:lnTo>
                  <a:lnTo>
                    <a:pt x="118460" y="104186"/>
                  </a:lnTo>
                  <a:lnTo>
                    <a:pt x="119719" y="80620"/>
                  </a:lnTo>
                  <a:lnTo>
                    <a:pt x="116971" y="44164"/>
                  </a:lnTo>
                  <a:lnTo>
                    <a:pt x="115814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127181" y="2263626"/>
              <a:ext cx="116480" cy="164448"/>
            </a:xfrm>
            <a:custGeom>
              <a:avLst/>
              <a:gdLst/>
              <a:ahLst/>
              <a:cxnLst/>
              <a:rect l="0" t="0" r="0" b="0"/>
              <a:pathLst>
                <a:path w="116480" h="164448">
                  <a:moveTo>
                    <a:pt x="84425" y="0"/>
                  </a:moveTo>
                  <a:lnTo>
                    <a:pt x="62068" y="0"/>
                  </a:lnTo>
                  <a:lnTo>
                    <a:pt x="31397" y="11179"/>
                  </a:lnTo>
                  <a:lnTo>
                    <a:pt x="5672" y="29309"/>
                  </a:lnTo>
                  <a:lnTo>
                    <a:pt x="1507" y="37087"/>
                  </a:lnTo>
                  <a:lnTo>
                    <a:pt x="0" y="55088"/>
                  </a:lnTo>
                  <a:lnTo>
                    <a:pt x="4745" y="61292"/>
                  </a:lnTo>
                  <a:lnTo>
                    <a:pt x="22495" y="68185"/>
                  </a:lnTo>
                  <a:lnTo>
                    <a:pt x="82394" y="79213"/>
                  </a:lnTo>
                  <a:lnTo>
                    <a:pt x="93599" y="84394"/>
                  </a:lnTo>
                  <a:lnTo>
                    <a:pt x="109169" y="99510"/>
                  </a:lnTo>
                  <a:lnTo>
                    <a:pt x="114959" y="108454"/>
                  </a:lnTo>
                  <a:lnTo>
                    <a:pt x="116479" y="116757"/>
                  </a:lnTo>
                  <a:lnTo>
                    <a:pt x="115153" y="124631"/>
                  </a:lnTo>
                  <a:lnTo>
                    <a:pt x="111929" y="132221"/>
                  </a:lnTo>
                  <a:lnTo>
                    <a:pt x="90624" y="154080"/>
                  </a:lnTo>
                  <a:lnTo>
                    <a:pt x="68853" y="162067"/>
                  </a:lnTo>
                  <a:lnTo>
                    <a:pt x="47088" y="164447"/>
                  </a:lnTo>
                  <a:lnTo>
                    <a:pt x="21254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274777" y="2267587"/>
              <a:ext cx="122834" cy="153968"/>
            </a:xfrm>
            <a:custGeom>
              <a:avLst/>
              <a:gdLst/>
              <a:ahLst/>
              <a:cxnLst/>
              <a:rect l="0" t="0" r="0" b="0"/>
              <a:pathLst>
                <a:path w="122834" h="153968">
                  <a:moveTo>
                    <a:pt x="0" y="59211"/>
                  </a:moveTo>
                  <a:lnTo>
                    <a:pt x="42692" y="56091"/>
                  </a:lnTo>
                  <a:lnTo>
                    <a:pt x="100898" y="40082"/>
                  </a:lnTo>
                  <a:lnTo>
                    <a:pt x="119323" y="28872"/>
                  </a:lnTo>
                  <a:lnTo>
                    <a:pt x="122833" y="22607"/>
                  </a:lnTo>
                  <a:lnTo>
                    <a:pt x="122833" y="16091"/>
                  </a:lnTo>
                  <a:lnTo>
                    <a:pt x="120493" y="9407"/>
                  </a:lnTo>
                  <a:lnTo>
                    <a:pt x="114254" y="4951"/>
                  </a:lnTo>
                  <a:lnTo>
                    <a:pt x="94843" y="0"/>
                  </a:lnTo>
                  <a:lnTo>
                    <a:pt x="57607" y="2802"/>
                  </a:lnTo>
                  <a:lnTo>
                    <a:pt x="36912" y="11133"/>
                  </a:lnTo>
                  <a:lnTo>
                    <a:pt x="28117" y="16631"/>
                  </a:lnTo>
                  <a:lnTo>
                    <a:pt x="15226" y="32097"/>
                  </a:lnTo>
                  <a:lnTo>
                    <a:pt x="6767" y="51840"/>
                  </a:lnTo>
                  <a:lnTo>
                    <a:pt x="3007" y="76212"/>
                  </a:lnTo>
                  <a:lnTo>
                    <a:pt x="7576" y="99522"/>
                  </a:lnTo>
                  <a:lnTo>
                    <a:pt x="23301" y="129256"/>
                  </a:lnTo>
                  <a:lnTo>
                    <a:pt x="29572" y="137493"/>
                  </a:lnTo>
                  <a:lnTo>
                    <a:pt x="49018" y="146645"/>
                  </a:lnTo>
                  <a:lnTo>
                    <a:pt x="94756" y="1539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429332" y="2093139"/>
              <a:ext cx="98130" cy="346098"/>
            </a:xfrm>
            <a:custGeom>
              <a:avLst/>
              <a:gdLst/>
              <a:ahLst/>
              <a:cxnLst/>
              <a:rect l="0" t="0" r="0" b="0"/>
              <a:pathLst>
                <a:path w="98130" h="346098">
                  <a:moveTo>
                    <a:pt x="66543" y="265244"/>
                  </a:moveTo>
                  <a:lnTo>
                    <a:pt x="72132" y="248476"/>
                  </a:lnTo>
                  <a:lnTo>
                    <a:pt x="70269" y="242367"/>
                  </a:lnTo>
                  <a:lnTo>
                    <a:pt x="65518" y="237125"/>
                  </a:lnTo>
                  <a:lnTo>
                    <a:pt x="58841" y="232460"/>
                  </a:lnTo>
                  <a:lnTo>
                    <a:pt x="52050" y="231690"/>
                  </a:lnTo>
                  <a:lnTo>
                    <a:pt x="38265" y="237073"/>
                  </a:lnTo>
                  <a:lnTo>
                    <a:pt x="17351" y="253258"/>
                  </a:lnTo>
                  <a:lnTo>
                    <a:pt x="1925" y="278460"/>
                  </a:lnTo>
                  <a:lnTo>
                    <a:pt x="0" y="301143"/>
                  </a:lnTo>
                  <a:lnTo>
                    <a:pt x="4213" y="324483"/>
                  </a:lnTo>
                  <a:lnTo>
                    <a:pt x="13884" y="342655"/>
                  </a:lnTo>
                  <a:lnTo>
                    <a:pt x="20909" y="346097"/>
                  </a:lnTo>
                  <a:lnTo>
                    <a:pt x="29101" y="346052"/>
                  </a:lnTo>
                  <a:lnTo>
                    <a:pt x="46393" y="339763"/>
                  </a:lnTo>
                  <a:lnTo>
                    <a:pt x="61877" y="329169"/>
                  </a:lnTo>
                  <a:lnTo>
                    <a:pt x="73438" y="313542"/>
                  </a:lnTo>
                  <a:lnTo>
                    <a:pt x="90392" y="269325"/>
                  </a:lnTo>
                  <a:lnTo>
                    <a:pt x="96601" y="208295"/>
                  </a:lnTo>
                  <a:lnTo>
                    <a:pt x="97827" y="146847"/>
                  </a:lnTo>
                  <a:lnTo>
                    <a:pt x="98069" y="84319"/>
                  </a:lnTo>
                  <a:lnTo>
                    <a:pt x="89712" y="28078"/>
                  </a:lnTo>
                  <a:lnTo>
                    <a:pt x="83469" y="4249"/>
                  </a:lnTo>
                  <a:lnTo>
                    <a:pt x="78997" y="0"/>
                  </a:lnTo>
                  <a:lnTo>
                    <a:pt x="73676" y="677"/>
                  </a:lnTo>
                  <a:lnTo>
                    <a:pt x="67789" y="4638"/>
                  </a:lnTo>
                  <a:lnTo>
                    <a:pt x="63864" y="11958"/>
                  </a:lnTo>
                  <a:lnTo>
                    <a:pt x="57565" y="57328"/>
                  </a:lnTo>
                  <a:lnTo>
                    <a:pt x="61910" y="111350"/>
                  </a:lnTo>
                  <a:lnTo>
                    <a:pt x="74034" y="174317"/>
                  </a:lnTo>
                  <a:lnTo>
                    <a:pt x="87694" y="229909"/>
                  </a:lnTo>
                  <a:lnTo>
                    <a:pt x="98129" y="2652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748559" y="2347854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0" y="54145"/>
                  </a:lnTo>
                  <a:lnTo>
                    <a:pt x="1170" y="7787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759088" y="22425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843316" y="2306149"/>
              <a:ext cx="136871" cy="150577"/>
            </a:xfrm>
            <a:custGeom>
              <a:avLst/>
              <a:gdLst/>
              <a:ahLst/>
              <a:cxnLst/>
              <a:rect l="0" t="0" r="0" b="0"/>
              <a:pathLst>
                <a:path w="136871" h="150577">
                  <a:moveTo>
                    <a:pt x="0" y="62762"/>
                  </a:moveTo>
                  <a:lnTo>
                    <a:pt x="19128" y="126190"/>
                  </a:lnTo>
                  <a:lnTo>
                    <a:pt x="33093" y="150576"/>
                  </a:lnTo>
                  <a:lnTo>
                    <a:pt x="33761" y="149381"/>
                  </a:lnTo>
                  <a:lnTo>
                    <a:pt x="23443" y="91785"/>
                  </a:lnTo>
                  <a:lnTo>
                    <a:pt x="21528" y="37690"/>
                  </a:lnTo>
                  <a:lnTo>
                    <a:pt x="27505" y="16134"/>
                  </a:lnTo>
                  <a:lnTo>
                    <a:pt x="32375" y="7110"/>
                  </a:lnTo>
                  <a:lnTo>
                    <a:pt x="39131" y="2264"/>
                  </a:lnTo>
                  <a:lnTo>
                    <a:pt x="47144" y="204"/>
                  </a:lnTo>
                  <a:lnTo>
                    <a:pt x="55996" y="0"/>
                  </a:lnTo>
                  <a:lnTo>
                    <a:pt x="64237" y="3373"/>
                  </a:lnTo>
                  <a:lnTo>
                    <a:pt x="79632" y="16480"/>
                  </a:lnTo>
                  <a:lnTo>
                    <a:pt x="113672" y="73849"/>
                  </a:lnTo>
                  <a:lnTo>
                    <a:pt x="136870" y="1364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159171" y="2296620"/>
              <a:ext cx="126343" cy="156520"/>
            </a:xfrm>
            <a:custGeom>
              <a:avLst/>
              <a:gdLst/>
              <a:ahLst/>
              <a:cxnLst/>
              <a:rect l="0" t="0" r="0" b="0"/>
              <a:pathLst>
                <a:path w="126343" h="156520">
                  <a:moveTo>
                    <a:pt x="0" y="51234"/>
                  </a:moveTo>
                  <a:lnTo>
                    <a:pt x="3119" y="93926"/>
                  </a:lnTo>
                  <a:lnTo>
                    <a:pt x="14654" y="141166"/>
                  </a:lnTo>
                  <a:lnTo>
                    <a:pt x="16788" y="145114"/>
                  </a:lnTo>
                  <a:lnTo>
                    <a:pt x="18211" y="143067"/>
                  </a:lnTo>
                  <a:lnTo>
                    <a:pt x="19160" y="137022"/>
                  </a:lnTo>
                  <a:lnTo>
                    <a:pt x="11825" y="76443"/>
                  </a:lnTo>
                  <a:lnTo>
                    <a:pt x="22152" y="20196"/>
                  </a:lnTo>
                  <a:lnTo>
                    <a:pt x="25296" y="9485"/>
                  </a:lnTo>
                  <a:lnTo>
                    <a:pt x="30902" y="3514"/>
                  </a:lnTo>
                  <a:lnTo>
                    <a:pt x="38149" y="704"/>
                  </a:lnTo>
                  <a:lnTo>
                    <a:pt x="46489" y="0"/>
                  </a:lnTo>
                  <a:lnTo>
                    <a:pt x="61996" y="5457"/>
                  </a:lnTo>
                  <a:lnTo>
                    <a:pt x="91015" y="28024"/>
                  </a:lnTo>
                  <a:lnTo>
                    <a:pt x="106646" y="53716"/>
                  </a:lnTo>
                  <a:lnTo>
                    <a:pt x="121238" y="95009"/>
                  </a:lnTo>
                  <a:lnTo>
                    <a:pt x="126342" y="1565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317098" y="2316269"/>
              <a:ext cx="103254" cy="156269"/>
            </a:xfrm>
            <a:custGeom>
              <a:avLst/>
              <a:gdLst/>
              <a:ahLst/>
              <a:cxnLst/>
              <a:rect l="0" t="0" r="0" b="0"/>
              <a:pathLst>
                <a:path w="103254" h="156269">
                  <a:moveTo>
                    <a:pt x="0" y="10529"/>
                  </a:moveTo>
                  <a:lnTo>
                    <a:pt x="0" y="69145"/>
                  </a:lnTo>
                  <a:lnTo>
                    <a:pt x="5590" y="103936"/>
                  </a:lnTo>
                  <a:lnTo>
                    <a:pt x="20244" y="130882"/>
                  </a:lnTo>
                  <a:lnTo>
                    <a:pt x="39403" y="153683"/>
                  </a:lnTo>
                  <a:lnTo>
                    <a:pt x="47326" y="156268"/>
                  </a:lnTo>
                  <a:lnTo>
                    <a:pt x="65487" y="152901"/>
                  </a:lnTo>
                  <a:lnTo>
                    <a:pt x="82138" y="137366"/>
                  </a:lnTo>
                  <a:lnTo>
                    <a:pt x="94997" y="114864"/>
                  </a:lnTo>
                  <a:lnTo>
                    <a:pt x="103253" y="62290"/>
                  </a:lnTo>
                  <a:lnTo>
                    <a:pt x="101564" y="27035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498913" y="2342265"/>
              <a:ext cx="112984" cy="140354"/>
            </a:xfrm>
            <a:custGeom>
              <a:avLst/>
              <a:gdLst/>
              <a:ahLst/>
              <a:cxnLst/>
              <a:rect l="0" t="0" r="0" b="0"/>
              <a:pathLst>
                <a:path w="112984" h="140354">
                  <a:moveTo>
                    <a:pt x="91926" y="5589"/>
                  </a:moveTo>
                  <a:lnTo>
                    <a:pt x="75158" y="0"/>
                  </a:lnTo>
                  <a:lnTo>
                    <a:pt x="57568" y="376"/>
                  </a:lnTo>
                  <a:lnTo>
                    <a:pt x="39222" y="5612"/>
                  </a:lnTo>
                  <a:lnTo>
                    <a:pt x="23268" y="15738"/>
                  </a:lnTo>
                  <a:lnTo>
                    <a:pt x="11498" y="31157"/>
                  </a:lnTo>
                  <a:lnTo>
                    <a:pt x="6722" y="40182"/>
                  </a:lnTo>
                  <a:lnTo>
                    <a:pt x="0" y="80830"/>
                  </a:lnTo>
                  <a:lnTo>
                    <a:pt x="4667" y="103760"/>
                  </a:lnTo>
                  <a:lnTo>
                    <a:pt x="15710" y="121751"/>
                  </a:lnTo>
                  <a:lnTo>
                    <a:pt x="32316" y="137545"/>
                  </a:lnTo>
                  <a:lnTo>
                    <a:pt x="41657" y="140353"/>
                  </a:lnTo>
                  <a:lnTo>
                    <a:pt x="61396" y="137234"/>
                  </a:lnTo>
                  <a:lnTo>
                    <a:pt x="112983" y="1214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656206" y="2158342"/>
              <a:ext cx="29390" cy="294798"/>
            </a:xfrm>
            <a:custGeom>
              <a:avLst/>
              <a:gdLst/>
              <a:ahLst/>
              <a:cxnLst/>
              <a:rect l="0" t="0" r="0" b="0"/>
              <a:pathLst>
                <a:path w="29390" h="294798">
                  <a:moveTo>
                    <a:pt x="8332" y="0"/>
                  </a:moveTo>
                  <a:lnTo>
                    <a:pt x="0" y="48930"/>
                  </a:lnTo>
                  <a:lnTo>
                    <a:pt x="1574" y="96776"/>
                  </a:lnTo>
                  <a:lnTo>
                    <a:pt x="6329" y="147997"/>
                  </a:lnTo>
                  <a:lnTo>
                    <a:pt x="10859" y="197099"/>
                  </a:lnTo>
                  <a:lnTo>
                    <a:pt x="17281" y="255612"/>
                  </a:lnTo>
                  <a:lnTo>
                    <a:pt x="21278" y="274652"/>
                  </a:lnTo>
                  <a:lnTo>
                    <a:pt x="29389" y="2947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755572" y="2310225"/>
              <a:ext cx="108772" cy="153520"/>
            </a:xfrm>
            <a:custGeom>
              <a:avLst/>
              <a:gdLst/>
              <a:ahLst/>
              <a:cxnLst/>
              <a:rect l="0" t="0" r="0" b="0"/>
              <a:pathLst>
                <a:path w="108772" h="153520">
                  <a:moveTo>
                    <a:pt x="14251" y="69215"/>
                  </a:moveTo>
                  <a:lnTo>
                    <a:pt x="72869" y="69215"/>
                  </a:lnTo>
                  <a:lnTo>
                    <a:pt x="93336" y="62976"/>
                  </a:lnTo>
                  <a:lnTo>
                    <a:pt x="102069" y="58037"/>
                  </a:lnTo>
                  <a:lnTo>
                    <a:pt x="106722" y="51234"/>
                  </a:lnTo>
                  <a:lnTo>
                    <a:pt x="108771" y="34317"/>
                  </a:lnTo>
                  <a:lnTo>
                    <a:pt x="102664" y="18220"/>
                  </a:lnTo>
                  <a:lnTo>
                    <a:pt x="97760" y="10652"/>
                  </a:lnTo>
                  <a:lnTo>
                    <a:pt x="89810" y="5606"/>
                  </a:lnTo>
                  <a:lnTo>
                    <a:pt x="68501" y="0"/>
                  </a:lnTo>
                  <a:lnTo>
                    <a:pt x="46551" y="3748"/>
                  </a:lnTo>
                  <a:lnTo>
                    <a:pt x="35784" y="8023"/>
                  </a:lnTo>
                  <a:lnTo>
                    <a:pt x="20702" y="22131"/>
                  </a:lnTo>
                  <a:lnTo>
                    <a:pt x="1488" y="59785"/>
                  </a:lnTo>
                  <a:lnTo>
                    <a:pt x="0" y="80231"/>
                  </a:lnTo>
                  <a:lnTo>
                    <a:pt x="8577" y="121954"/>
                  </a:lnTo>
                  <a:lnTo>
                    <a:pt x="23748" y="147882"/>
                  </a:lnTo>
                  <a:lnTo>
                    <a:pt x="32281" y="152076"/>
                  </a:lnTo>
                  <a:lnTo>
                    <a:pt x="73359" y="153519"/>
                  </a:lnTo>
                  <a:lnTo>
                    <a:pt x="98480" y="1534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6952046" y="2074114"/>
            <a:ext cx="1732464" cy="463254"/>
            <a:chOff x="6952046" y="2074114"/>
            <a:chExt cx="1732464" cy="463254"/>
          </a:xfrm>
        </p:grpSpPr>
        <p:sp>
          <p:nvSpPr>
            <p:cNvPr id="110" name="Freeform 109"/>
            <p:cNvSpPr/>
            <p:nvPr/>
          </p:nvSpPr>
          <p:spPr>
            <a:xfrm>
              <a:off x="6952046" y="2272077"/>
              <a:ext cx="144162" cy="146618"/>
            </a:xfrm>
            <a:custGeom>
              <a:avLst/>
              <a:gdLst/>
              <a:ahLst/>
              <a:cxnLst/>
              <a:rect l="0" t="0" r="0" b="0"/>
              <a:pathLst>
                <a:path w="144162" h="146618">
                  <a:moveTo>
                    <a:pt x="102047" y="54721"/>
                  </a:moveTo>
                  <a:lnTo>
                    <a:pt x="92472" y="30674"/>
                  </a:lnTo>
                  <a:lnTo>
                    <a:pt x="81803" y="16347"/>
                  </a:lnTo>
                  <a:lnTo>
                    <a:pt x="57054" y="717"/>
                  </a:lnTo>
                  <a:lnTo>
                    <a:pt x="47486" y="0"/>
                  </a:lnTo>
                  <a:lnTo>
                    <a:pt x="27495" y="5444"/>
                  </a:lnTo>
                  <a:lnTo>
                    <a:pt x="13151" y="18782"/>
                  </a:lnTo>
                  <a:lnTo>
                    <a:pt x="7688" y="27252"/>
                  </a:lnTo>
                  <a:lnTo>
                    <a:pt x="0" y="61529"/>
                  </a:lnTo>
                  <a:lnTo>
                    <a:pt x="8642" y="120521"/>
                  </a:lnTo>
                  <a:lnTo>
                    <a:pt x="11701" y="133683"/>
                  </a:lnTo>
                  <a:lnTo>
                    <a:pt x="18420" y="141287"/>
                  </a:lnTo>
                  <a:lnTo>
                    <a:pt x="27578" y="145187"/>
                  </a:lnTo>
                  <a:lnTo>
                    <a:pt x="38363" y="146617"/>
                  </a:lnTo>
                  <a:lnTo>
                    <a:pt x="47893" y="144061"/>
                  </a:lnTo>
                  <a:lnTo>
                    <a:pt x="64721" y="131862"/>
                  </a:lnTo>
                  <a:lnTo>
                    <a:pt x="81758" y="105263"/>
                  </a:lnTo>
                  <a:lnTo>
                    <a:pt x="89590" y="65787"/>
                  </a:lnTo>
                  <a:lnTo>
                    <a:pt x="102444" y="99447"/>
                  </a:lnTo>
                  <a:lnTo>
                    <a:pt x="117431" y="112814"/>
                  </a:lnTo>
                  <a:lnTo>
                    <a:pt x="144161" y="1284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127792" y="2242570"/>
              <a:ext cx="115815" cy="158221"/>
            </a:xfrm>
            <a:custGeom>
              <a:avLst/>
              <a:gdLst/>
              <a:ahLst/>
              <a:cxnLst/>
              <a:rect l="0" t="0" r="0" b="0"/>
              <a:pathLst>
                <a:path w="115815" h="158221">
                  <a:moveTo>
                    <a:pt x="0" y="63171"/>
                  </a:moveTo>
                  <a:lnTo>
                    <a:pt x="0" y="85527"/>
                  </a:lnTo>
                  <a:lnTo>
                    <a:pt x="19787" y="140161"/>
                  </a:lnTo>
                  <a:lnTo>
                    <a:pt x="25172" y="158220"/>
                  </a:lnTo>
                  <a:lnTo>
                    <a:pt x="24970" y="158122"/>
                  </a:lnTo>
                  <a:lnTo>
                    <a:pt x="14337" y="121255"/>
                  </a:lnTo>
                  <a:lnTo>
                    <a:pt x="14401" y="67018"/>
                  </a:lnTo>
                  <a:lnTo>
                    <a:pt x="16619" y="55207"/>
                  </a:lnTo>
                  <a:lnTo>
                    <a:pt x="28444" y="35845"/>
                  </a:lnTo>
                  <a:lnTo>
                    <a:pt x="45398" y="20610"/>
                  </a:lnTo>
                  <a:lnTo>
                    <a:pt x="64630" y="994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443647" y="2242570"/>
              <a:ext cx="94758" cy="171013"/>
            </a:xfrm>
            <a:custGeom>
              <a:avLst/>
              <a:gdLst/>
              <a:ahLst/>
              <a:cxnLst/>
              <a:rect l="0" t="0" r="0" b="0"/>
              <a:pathLst>
                <a:path w="94758" h="171013">
                  <a:moveTo>
                    <a:pt x="0" y="42113"/>
                  </a:moveTo>
                  <a:lnTo>
                    <a:pt x="3120" y="84805"/>
                  </a:lnTo>
                  <a:lnTo>
                    <a:pt x="17958" y="144182"/>
                  </a:lnTo>
                  <a:lnTo>
                    <a:pt x="25859" y="171012"/>
                  </a:lnTo>
                  <a:lnTo>
                    <a:pt x="16331" y="137987"/>
                  </a:lnTo>
                  <a:lnTo>
                    <a:pt x="12845" y="86571"/>
                  </a:lnTo>
                  <a:lnTo>
                    <a:pt x="20443" y="47617"/>
                  </a:lnTo>
                  <a:lnTo>
                    <a:pt x="30923" y="28572"/>
                  </a:lnTo>
                  <a:lnTo>
                    <a:pt x="46499" y="15428"/>
                  </a:lnTo>
                  <a:lnTo>
                    <a:pt x="63950" y="6857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567933" y="2248416"/>
              <a:ext cx="117871" cy="186175"/>
            </a:xfrm>
            <a:custGeom>
              <a:avLst/>
              <a:gdLst/>
              <a:ahLst/>
              <a:cxnLst/>
              <a:rect l="0" t="0" r="0" b="0"/>
              <a:pathLst>
                <a:path w="117871" h="186175">
                  <a:moveTo>
                    <a:pt x="2056" y="67853"/>
                  </a:moveTo>
                  <a:lnTo>
                    <a:pt x="18824" y="73442"/>
                  </a:lnTo>
                  <a:lnTo>
                    <a:pt x="51608" y="71329"/>
                  </a:lnTo>
                  <a:lnTo>
                    <a:pt x="85369" y="63294"/>
                  </a:lnTo>
                  <a:lnTo>
                    <a:pt x="93863" y="57794"/>
                  </a:lnTo>
                  <a:lnTo>
                    <a:pt x="106421" y="42326"/>
                  </a:lnTo>
                  <a:lnTo>
                    <a:pt x="107897" y="33287"/>
                  </a:lnTo>
                  <a:lnTo>
                    <a:pt x="103299" y="13886"/>
                  </a:lnTo>
                  <a:lnTo>
                    <a:pt x="96458" y="7308"/>
                  </a:lnTo>
                  <a:lnTo>
                    <a:pt x="76378" y="0"/>
                  </a:lnTo>
                  <a:lnTo>
                    <a:pt x="44355" y="1475"/>
                  </a:lnTo>
                  <a:lnTo>
                    <a:pt x="26315" y="12615"/>
                  </a:lnTo>
                  <a:lnTo>
                    <a:pt x="11667" y="30435"/>
                  </a:lnTo>
                  <a:lnTo>
                    <a:pt x="1259" y="53952"/>
                  </a:lnTo>
                  <a:lnTo>
                    <a:pt x="0" y="99089"/>
                  </a:lnTo>
                  <a:lnTo>
                    <a:pt x="7382" y="123070"/>
                  </a:lnTo>
                  <a:lnTo>
                    <a:pt x="31184" y="163118"/>
                  </a:lnTo>
                  <a:lnTo>
                    <a:pt x="47757" y="177653"/>
                  </a:lnTo>
                  <a:lnTo>
                    <a:pt x="57090" y="183167"/>
                  </a:lnTo>
                  <a:lnTo>
                    <a:pt x="79938" y="186174"/>
                  </a:lnTo>
                  <a:lnTo>
                    <a:pt x="117870" y="1836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729383" y="2296349"/>
              <a:ext cx="156463" cy="133923"/>
            </a:xfrm>
            <a:custGeom>
              <a:avLst/>
              <a:gdLst/>
              <a:ahLst/>
              <a:cxnLst/>
              <a:rect l="0" t="0" r="0" b="0"/>
              <a:pathLst>
                <a:path w="156463" h="133923">
                  <a:moveTo>
                    <a:pt x="82762" y="83091"/>
                  </a:moveTo>
                  <a:lnTo>
                    <a:pt x="88351" y="66323"/>
                  </a:lnTo>
                  <a:lnTo>
                    <a:pt x="87976" y="48733"/>
                  </a:lnTo>
                  <a:lnTo>
                    <a:pt x="82740" y="29216"/>
                  </a:lnTo>
                  <a:lnTo>
                    <a:pt x="72613" y="8844"/>
                  </a:lnTo>
                  <a:lnTo>
                    <a:pt x="64298" y="3177"/>
                  </a:lnTo>
                  <a:lnTo>
                    <a:pt x="42580" y="0"/>
                  </a:lnTo>
                  <a:lnTo>
                    <a:pt x="32577" y="3131"/>
                  </a:lnTo>
                  <a:lnTo>
                    <a:pt x="15224" y="15968"/>
                  </a:lnTo>
                  <a:lnTo>
                    <a:pt x="5952" y="36491"/>
                  </a:lnTo>
                  <a:lnTo>
                    <a:pt x="0" y="87794"/>
                  </a:lnTo>
                  <a:lnTo>
                    <a:pt x="5424" y="112087"/>
                  </a:lnTo>
                  <a:lnTo>
                    <a:pt x="10146" y="123479"/>
                  </a:lnTo>
                  <a:lnTo>
                    <a:pt x="16804" y="129904"/>
                  </a:lnTo>
                  <a:lnTo>
                    <a:pt x="24752" y="133017"/>
                  </a:lnTo>
                  <a:lnTo>
                    <a:pt x="33560" y="133922"/>
                  </a:lnTo>
                  <a:lnTo>
                    <a:pt x="49587" y="128689"/>
                  </a:lnTo>
                  <a:lnTo>
                    <a:pt x="64507" y="117395"/>
                  </a:lnTo>
                  <a:lnTo>
                    <a:pt x="84892" y="91305"/>
                  </a:lnTo>
                  <a:lnTo>
                    <a:pt x="94627" y="71534"/>
                  </a:lnTo>
                  <a:lnTo>
                    <a:pt x="98861" y="68367"/>
                  </a:lnTo>
                  <a:lnTo>
                    <a:pt x="102853" y="69766"/>
                  </a:lnTo>
                  <a:lnTo>
                    <a:pt x="123255" y="91637"/>
                  </a:lnTo>
                  <a:lnTo>
                    <a:pt x="136243" y="98587"/>
                  </a:lnTo>
                  <a:lnTo>
                    <a:pt x="156462" y="1041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920747" y="2268017"/>
              <a:ext cx="112497" cy="141610"/>
            </a:xfrm>
            <a:custGeom>
              <a:avLst/>
              <a:gdLst/>
              <a:ahLst/>
              <a:cxnLst/>
              <a:rect l="0" t="0" r="0" b="0"/>
              <a:pathLst>
                <a:path w="112497" h="141610">
                  <a:moveTo>
                    <a:pt x="91439" y="27195"/>
                  </a:moveTo>
                  <a:lnTo>
                    <a:pt x="85850" y="10427"/>
                  </a:lnTo>
                  <a:lnTo>
                    <a:pt x="79524" y="5488"/>
                  </a:lnTo>
                  <a:lnTo>
                    <a:pt x="60017" y="0"/>
                  </a:lnTo>
                  <a:lnTo>
                    <a:pt x="38869" y="3800"/>
                  </a:lnTo>
                  <a:lnTo>
                    <a:pt x="28317" y="8089"/>
                  </a:lnTo>
                  <a:lnTo>
                    <a:pt x="13472" y="22213"/>
                  </a:lnTo>
                  <a:lnTo>
                    <a:pt x="7876" y="30893"/>
                  </a:lnTo>
                  <a:lnTo>
                    <a:pt x="0" y="65465"/>
                  </a:lnTo>
                  <a:lnTo>
                    <a:pt x="3255" y="99756"/>
                  </a:lnTo>
                  <a:lnTo>
                    <a:pt x="17217" y="132143"/>
                  </a:lnTo>
                  <a:lnTo>
                    <a:pt x="25580" y="138104"/>
                  </a:lnTo>
                  <a:lnTo>
                    <a:pt x="47351" y="141609"/>
                  </a:lnTo>
                  <a:lnTo>
                    <a:pt x="95469" y="134491"/>
                  </a:lnTo>
                  <a:lnTo>
                    <a:pt x="112496" y="1324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118122" y="2074114"/>
              <a:ext cx="20407" cy="336913"/>
            </a:xfrm>
            <a:custGeom>
              <a:avLst/>
              <a:gdLst/>
              <a:ahLst/>
              <a:cxnLst/>
              <a:rect l="0" t="0" r="0" b="0"/>
              <a:pathLst>
                <a:path w="20407" h="336913">
                  <a:moveTo>
                    <a:pt x="9878" y="0"/>
                  </a:moveTo>
                  <a:lnTo>
                    <a:pt x="2642" y="27556"/>
                  </a:lnTo>
                  <a:lnTo>
                    <a:pt x="0" y="83778"/>
                  </a:lnTo>
                  <a:lnTo>
                    <a:pt x="2662" y="132448"/>
                  </a:lnTo>
                  <a:lnTo>
                    <a:pt x="7740" y="191322"/>
                  </a:lnTo>
                  <a:lnTo>
                    <a:pt x="12363" y="246980"/>
                  </a:lnTo>
                  <a:lnTo>
                    <a:pt x="18817" y="307709"/>
                  </a:lnTo>
                  <a:lnTo>
                    <a:pt x="20406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022715" y="2169304"/>
              <a:ext cx="189514" cy="10096"/>
            </a:xfrm>
            <a:custGeom>
              <a:avLst/>
              <a:gdLst/>
              <a:ahLst/>
              <a:cxnLst/>
              <a:rect l="0" t="0" r="0" b="0"/>
              <a:pathLst>
                <a:path w="189514" h="10096">
                  <a:moveTo>
                    <a:pt x="189513" y="10095"/>
                  </a:moveTo>
                  <a:lnTo>
                    <a:pt x="152034" y="1761"/>
                  </a:lnTo>
                  <a:lnTo>
                    <a:pt x="100612" y="0"/>
                  </a:lnTo>
                  <a:lnTo>
                    <a:pt x="46563" y="822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198479" y="2260854"/>
              <a:ext cx="121512" cy="129609"/>
            </a:xfrm>
            <a:custGeom>
              <a:avLst/>
              <a:gdLst/>
              <a:ahLst/>
              <a:cxnLst/>
              <a:rect l="0" t="0" r="0" b="0"/>
              <a:pathLst>
                <a:path w="121512" h="129609">
                  <a:moveTo>
                    <a:pt x="76920" y="13301"/>
                  </a:moveTo>
                  <a:lnTo>
                    <a:pt x="65742" y="2123"/>
                  </a:lnTo>
                  <a:lnTo>
                    <a:pt x="58940" y="0"/>
                  </a:lnTo>
                  <a:lnTo>
                    <a:pt x="42022" y="760"/>
                  </a:lnTo>
                  <a:lnTo>
                    <a:pt x="25925" y="8117"/>
                  </a:lnTo>
                  <a:lnTo>
                    <a:pt x="18357" y="13355"/>
                  </a:lnTo>
                  <a:lnTo>
                    <a:pt x="6828" y="28533"/>
                  </a:lnTo>
                  <a:lnTo>
                    <a:pt x="2116" y="37493"/>
                  </a:lnTo>
                  <a:lnTo>
                    <a:pt x="0" y="59928"/>
                  </a:lnTo>
                  <a:lnTo>
                    <a:pt x="4129" y="83157"/>
                  </a:lnTo>
                  <a:lnTo>
                    <a:pt x="13763" y="101280"/>
                  </a:lnTo>
                  <a:lnTo>
                    <a:pt x="37930" y="124637"/>
                  </a:lnTo>
                  <a:lnTo>
                    <a:pt x="47417" y="128469"/>
                  </a:lnTo>
                  <a:lnTo>
                    <a:pt x="67317" y="129608"/>
                  </a:lnTo>
                  <a:lnTo>
                    <a:pt x="98251" y="118082"/>
                  </a:lnTo>
                  <a:lnTo>
                    <a:pt x="112917" y="103154"/>
                  </a:lnTo>
                  <a:lnTo>
                    <a:pt x="118466" y="94260"/>
                  </a:lnTo>
                  <a:lnTo>
                    <a:pt x="121511" y="75019"/>
                  </a:lnTo>
                  <a:lnTo>
                    <a:pt x="113933" y="34071"/>
                  </a:lnTo>
                  <a:lnTo>
                    <a:pt x="104679" y="19413"/>
                  </a:lnTo>
                  <a:lnTo>
                    <a:pt x="87448" y="27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366297" y="2239008"/>
              <a:ext cx="109144" cy="133671"/>
            </a:xfrm>
            <a:custGeom>
              <a:avLst/>
              <a:gdLst/>
              <a:ahLst/>
              <a:cxnLst/>
              <a:rect l="0" t="0" r="0" b="0"/>
              <a:pathLst>
                <a:path w="109144" h="133671">
                  <a:moveTo>
                    <a:pt x="3858" y="77261"/>
                  </a:moveTo>
                  <a:lnTo>
                    <a:pt x="19477" y="133670"/>
                  </a:lnTo>
                  <a:lnTo>
                    <a:pt x="0" y="76176"/>
                  </a:lnTo>
                  <a:lnTo>
                    <a:pt x="895" y="39765"/>
                  </a:lnTo>
                  <a:lnTo>
                    <a:pt x="5392" y="30037"/>
                  </a:lnTo>
                  <a:lnTo>
                    <a:pt x="19748" y="16108"/>
                  </a:lnTo>
                  <a:lnTo>
                    <a:pt x="47561" y="1690"/>
                  </a:lnTo>
                  <a:lnTo>
                    <a:pt x="67735" y="0"/>
                  </a:lnTo>
                  <a:lnTo>
                    <a:pt x="109143" y="35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507562" y="2263626"/>
              <a:ext cx="116128" cy="139669"/>
            </a:xfrm>
            <a:custGeom>
              <a:avLst/>
              <a:gdLst/>
              <a:ahLst/>
              <a:cxnLst/>
              <a:rect l="0" t="0" r="0" b="0"/>
              <a:pathLst>
                <a:path w="116128" h="139669">
                  <a:moveTo>
                    <a:pt x="73163" y="0"/>
                  </a:moveTo>
                  <a:lnTo>
                    <a:pt x="30471" y="14573"/>
                  </a:lnTo>
                  <a:lnTo>
                    <a:pt x="20136" y="20244"/>
                  </a:lnTo>
                  <a:lnTo>
                    <a:pt x="5532" y="35904"/>
                  </a:lnTo>
                  <a:lnTo>
                    <a:pt x="0" y="44993"/>
                  </a:lnTo>
                  <a:lnTo>
                    <a:pt x="991" y="51053"/>
                  </a:lnTo>
                  <a:lnTo>
                    <a:pt x="6331" y="55092"/>
                  </a:lnTo>
                  <a:lnTo>
                    <a:pt x="63238" y="73915"/>
                  </a:lnTo>
                  <a:lnTo>
                    <a:pt x="82790" y="81984"/>
                  </a:lnTo>
                  <a:lnTo>
                    <a:pt x="99279" y="93370"/>
                  </a:lnTo>
                  <a:lnTo>
                    <a:pt x="111287" y="109348"/>
                  </a:lnTo>
                  <a:lnTo>
                    <a:pt x="116127" y="118522"/>
                  </a:lnTo>
                  <a:lnTo>
                    <a:pt x="114673" y="125808"/>
                  </a:lnTo>
                  <a:lnTo>
                    <a:pt x="109026" y="131836"/>
                  </a:lnTo>
                  <a:lnTo>
                    <a:pt x="100581" y="137024"/>
                  </a:lnTo>
                  <a:lnTo>
                    <a:pt x="81839" y="139668"/>
                  </a:lnTo>
                  <a:lnTo>
                    <a:pt x="20521" y="1263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601782" y="2116227"/>
              <a:ext cx="82728" cy="421141"/>
            </a:xfrm>
            <a:custGeom>
              <a:avLst/>
              <a:gdLst/>
              <a:ahLst/>
              <a:cxnLst/>
              <a:rect l="0" t="0" r="0" b="0"/>
              <a:pathLst>
                <a:path w="82728" h="421141">
                  <a:moveTo>
                    <a:pt x="0" y="0"/>
                  </a:moveTo>
                  <a:lnTo>
                    <a:pt x="35917" y="62281"/>
                  </a:lnTo>
                  <a:lnTo>
                    <a:pt x="64709" y="124608"/>
                  </a:lnTo>
                  <a:lnTo>
                    <a:pt x="79160" y="184925"/>
                  </a:lnTo>
                  <a:lnTo>
                    <a:pt x="82727" y="235857"/>
                  </a:lnTo>
                  <a:lnTo>
                    <a:pt x="81444" y="286823"/>
                  </a:lnTo>
                  <a:lnTo>
                    <a:pt x="61234" y="346559"/>
                  </a:lnTo>
                  <a:lnTo>
                    <a:pt x="30161" y="405600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265157" y="3295419"/>
            <a:ext cx="1882657" cy="514488"/>
            <a:chOff x="265157" y="3295419"/>
            <a:chExt cx="1882657" cy="514488"/>
          </a:xfrm>
        </p:grpSpPr>
        <p:sp>
          <p:nvSpPr>
            <p:cNvPr id="123" name="Freeform 122"/>
            <p:cNvSpPr/>
            <p:nvPr/>
          </p:nvSpPr>
          <p:spPr>
            <a:xfrm>
              <a:off x="265157" y="3369119"/>
              <a:ext cx="198097" cy="440788"/>
            </a:xfrm>
            <a:custGeom>
              <a:avLst/>
              <a:gdLst/>
              <a:ahLst/>
              <a:cxnLst/>
              <a:rect l="0" t="0" r="0" b="0"/>
              <a:pathLst>
                <a:path w="198097" h="440788">
                  <a:moveTo>
                    <a:pt x="19112" y="200041"/>
                  </a:moveTo>
                  <a:lnTo>
                    <a:pt x="24701" y="262134"/>
                  </a:lnTo>
                  <a:lnTo>
                    <a:pt x="28665" y="313519"/>
                  </a:lnTo>
                  <a:lnTo>
                    <a:pt x="32567" y="371849"/>
                  </a:lnTo>
                  <a:lnTo>
                    <a:pt x="38667" y="433760"/>
                  </a:lnTo>
                  <a:lnTo>
                    <a:pt x="37998" y="440082"/>
                  </a:lnTo>
                  <a:lnTo>
                    <a:pt x="36382" y="440787"/>
                  </a:lnTo>
                  <a:lnTo>
                    <a:pt x="34135" y="437747"/>
                  </a:lnTo>
                  <a:lnTo>
                    <a:pt x="23293" y="399247"/>
                  </a:lnTo>
                  <a:lnTo>
                    <a:pt x="16818" y="346582"/>
                  </a:lnTo>
                  <a:lnTo>
                    <a:pt x="4621" y="285530"/>
                  </a:lnTo>
                  <a:lnTo>
                    <a:pt x="0" y="234470"/>
                  </a:lnTo>
                  <a:lnTo>
                    <a:pt x="6845" y="174390"/>
                  </a:lnTo>
                  <a:lnTo>
                    <a:pt x="12880" y="150036"/>
                  </a:lnTo>
                  <a:lnTo>
                    <a:pt x="25701" y="130634"/>
                  </a:lnTo>
                  <a:lnTo>
                    <a:pt x="84132" y="77460"/>
                  </a:lnTo>
                  <a:lnTo>
                    <a:pt x="138288" y="42147"/>
                  </a:lnTo>
                  <a:lnTo>
                    <a:pt x="19809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05326" y="3653388"/>
              <a:ext cx="105286" cy="63172"/>
            </a:xfrm>
            <a:custGeom>
              <a:avLst/>
              <a:gdLst/>
              <a:ahLst/>
              <a:cxnLst/>
              <a:rect l="0" t="0" r="0" b="0"/>
              <a:pathLst>
                <a:path w="105286" h="63172">
                  <a:moveTo>
                    <a:pt x="105285" y="0"/>
                  </a:moveTo>
                  <a:lnTo>
                    <a:pt x="87304" y="15641"/>
                  </a:lnTo>
                  <a:lnTo>
                    <a:pt x="28954" y="5033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59247" y="3621803"/>
              <a:ext cx="120752" cy="156367"/>
            </a:xfrm>
            <a:custGeom>
              <a:avLst/>
              <a:gdLst/>
              <a:ahLst/>
              <a:cxnLst/>
              <a:rect l="0" t="0" r="0" b="0"/>
              <a:pathLst>
                <a:path w="120752" h="156367">
                  <a:moveTo>
                    <a:pt x="67177" y="21057"/>
                  </a:moveTo>
                  <a:lnTo>
                    <a:pt x="50410" y="15468"/>
                  </a:lnTo>
                  <a:lnTo>
                    <a:pt x="43131" y="16160"/>
                  </a:lnTo>
                  <a:lnTo>
                    <a:pt x="28804" y="23170"/>
                  </a:lnTo>
                  <a:lnTo>
                    <a:pt x="17757" y="37204"/>
                  </a:lnTo>
                  <a:lnTo>
                    <a:pt x="1133" y="74809"/>
                  </a:lnTo>
                  <a:lnTo>
                    <a:pt x="0" y="95249"/>
                  </a:lnTo>
                  <a:lnTo>
                    <a:pt x="4565" y="114863"/>
                  </a:lnTo>
                  <a:lnTo>
                    <a:pt x="14393" y="131379"/>
                  </a:lnTo>
                  <a:lnTo>
                    <a:pt x="38670" y="153830"/>
                  </a:lnTo>
                  <a:lnTo>
                    <a:pt x="48172" y="156366"/>
                  </a:lnTo>
                  <a:lnTo>
                    <a:pt x="68089" y="152944"/>
                  </a:lnTo>
                  <a:lnTo>
                    <a:pt x="93444" y="137864"/>
                  </a:lnTo>
                  <a:lnTo>
                    <a:pt x="115774" y="112988"/>
                  </a:lnTo>
                  <a:lnTo>
                    <a:pt x="120751" y="90381"/>
                  </a:lnTo>
                  <a:lnTo>
                    <a:pt x="114415" y="43329"/>
                  </a:lnTo>
                  <a:lnTo>
                    <a:pt x="102210" y="24717"/>
                  </a:lnTo>
                  <a:lnTo>
                    <a:pt x="94042" y="16478"/>
                  </a:lnTo>
                  <a:lnTo>
                    <a:pt x="75608" y="7323"/>
                  </a:lnTo>
                  <a:lnTo>
                    <a:pt x="4612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29025" y="3579689"/>
              <a:ext cx="129068" cy="189514"/>
            </a:xfrm>
            <a:custGeom>
              <a:avLst/>
              <a:gdLst/>
              <a:ahLst/>
              <a:cxnLst/>
              <a:rect l="0" t="0" r="0" b="0"/>
              <a:pathLst>
                <a:path w="129068" h="189514">
                  <a:moveTo>
                    <a:pt x="65855" y="0"/>
                  </a:moveTo>
                  <a:lnTo>
                    <a:pt x="21893" y="14654"/>
                  </a:lnTo>
                  <a:lnTo>
                    <a:pt x="8102" y="27570"/>
                  </a:lnTo>
                  <a:lnTo>
                    <a:pt x="2787" y="35927"/>
                  </a:lnTo>
                  <a:lnTo>
                    <a:pt x="0" y="57692"/>
                  </a:lnTo>
                  <a:lnTo>
                    <a:pt x="895" y="70047"/>
                  </a:lnTo>
                  <a:lnTo>
                    <a:pt x="6171" y="77113"/>
                  </a:lnTo>
                  <a:lnTo>
                    <a:pt x="14367" y="80655"/>
                  </a:lnTo>
                  <a:lnTo>
                    <a:pt x="73243" y="84927"/>
                  </a:lnTo>
                  <a:lnTo>
                    <a:pt x="105869" y="93663"/>
                  </a:lnTo>
                  <a:lnTo>
                    <a:pt x="123024" y="104409"/>
                  </a:lnTo>
                  <a:lnTo>
                    <a:pt x="127364" y="111720"/>
                  </a:lnTo>
                  <a:lnTo>
                    <a:pt x="129067" y="129202"/>
                  </a:lnTo>
                  <a:lnTo>
                    <a:pt x="122805" y="145551"/>
                  </a:lnTo>
                  <a:lnTo>
                    <a:pt x="111054" y="160616"/>
                  </a:lnTo>
                  <a:lnTo>
                    <a:pt x="94132" y="175110"/>
                  </a:lnTo>
                  <a:lnTo>
                    <a:pt x="71794" y="183111"/>
                  </a:lnTo>
                  <a:lnTo>
                    <a:pt x="3427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08959" y="3558632"/>
              <a:ext cx="121385" cy="182922"/>
            </a:xfrm>
            <a:custGeom>
              <a:avLst/>
              <a:gdLst/>
              <a:ahLst/>
              <a:cxnLst/>
              <a:rect l="0" t="0" r="0" b="0"/>
              <a:pathLst>
                <a:path w="121385" h="182922">
                  <a:moveTo>
                    <a:pt x="96491" y="0"/>
                  </a:moveTo>
                  <a:lnTo>
                    <a:pt x="53800" y="14572"/>
                  </a:lnTo>
                  <a:lnTo>
                    <a:pt x="17738" y="39403"/>
                  </a:lnTo>
                  <a:lnTo>
                    <a:pt x="887" y="65487"/>
                  </a:lnTo>
                  <a:lnTo>
                    <a:pt x="0" y="74074"/>
                  </a:lnTo>
                  <a:lnTo>
                    <a:pt x="5253" y="89853"/>
                  </a:lnTo>
                  <a:lnTo>
                    <a:pt x="12269" y="94997"/>
                  </a:lnTo>
                  <a:lnTo>
                    <a:pt x="32543" y="100712"/>
                  </a:lnTo>
                  <a:lnTo>
                    <a:pt x="94194" y="99469"/>
                  </a:lnTo>
                  <a:lnTo>
                    <a:pt x="105488" y="101407"/>
                  </a:lnTo>
                  <a:lnTo>
                    <a:pt x="113018" y="107379"/>
                  </a:lnTo>
                  <a:lnTo>
                    <a:pt x="121384" y="126493"/>
                  </a:lnTo>
                  <a:lnTo>
                    <a:pt x="121275" y="135801"/>
                  </a:lnTo>
                  <a:lnTo>
                    <a:pt x="114915" y="152383"/>
                  </a:lnTo>
                  <a:lnTo>
                    <a:pt x="101170" y="164432"/>
                  </a:lnTo>
                  <a:lnTo>
                    <a:pt x="63750" y="181699"/>
                  </a:lnTo>
                  <a:lnTo>
                    <a:pt x="43335" y="182921"/>
                  </a:lnTo>
                  <a:lnTo>
                    <a:pt x="12263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89678" y="3611274"/>
              <a:ext cx="31587" cy="115815"/>
            </a:xfrm>
            <a:custGeom>
              <a:avLst/>
              <a:gdLst/>
              <a:ahLst/>
              <a:cxnLst/>
              <a:rect l="0" t="0" r="0" b="0"/>
              <a:pathLst>
                <a:path w="31587" h="115815">
                  <a:moveTo>
                    <a:pt x="0" y="0"/>
                  </a:moveTo>
                  <a:lnTo>
                    <a:pt x="11453" y="54144"/>
                  </a:lnTo>
                  <a:lnTo>
                    <a:pt x="31586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989678" y="350598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073906" y="3390176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1170" y="49263"/>
                  </a:lnTo>
                  <a:lnTo>
                    <a:pt x="7236" y="100514"/>
                  </a:lnTo>
                  <a:lnTo>
                    <a:pt x="10723" y="158463"/>
                  </a:lnTo>
                  <a:lnTo>
                    <a:pt x="18645" y="212028"/>
                  </a:lnTo>
                  <a:lnTo>
                    <a:pt x="27232" y="259225"/>
                  </a:lnTo>
                  <a:lnTo>
                    <a:pt x="33845" y="314504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318102" y="3295419"/>
              <a:ext cx="134831" cy="400084"/>
            </a:xfrm>
            <a:custGeom>
              <a:avLst/>
              <a:gdLst/>
              <a:ahLst/>
              <a:cxnLst/>
              <a:rect l="0" t="0" r="0" b="0"/>
              <a:pathLst>
                <a:path w="134831" h="400084">
                  <a:moveTo>
                    <a:pt x="61131" y="400083"/>
                  </a:moveTo>
                  <a:lnTo>
                    <a:pt x="52798" y="362605"/>
                  </a:lnTo>
                  <a:lnTo>
                    <a:pt x="45447" y="311182"/>
                  </a:lnTo>
                  <a:lnTo>
                    <a:pt x="33899" y="255964"/>
                  </a:lnTo>
                  <a:lnTo>
                    <a:pt x="27286" y="199997"/>
                  </a:lnTo>
                  <a:lnTo>
                    <a:pt x="11700" y="138251"/>
                  </a:lnTo>
                  <a:lnTo>
                    <a:pt x="0" y="78821"/>
                  </a:lnTo>
                  <a:lnTo>
                    <a:pt x="5106" y="58039"/>
                  </a:lnTo>
                  <a:lnTo>
                    <a:pt x="16344" y="41003"/>
                  </a:lnTo>
                  <a:lnTo>
                    <a:pt x="33037" y="25632"/>
                  </a:lnTo>
                  <a:lnTo>
                    <a:pt x="55273" y="17241"/>
                  </a:lnTo>
                  <a:lnTo>
                    <a:pt x="117548" y="2785"/>
                  </a:lnTo>
                  <a:lnTo>
                    <a:pt x="13483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295005" y="3495461"/>
              <a:ext cx="115814" cy="42115"/>
            </a:xfrm>
            <a:custGeom>
              <a:avLst/>
              <a:gdLst/>
              <a:ahLst/>
              <a:cxnLst/>
              <a:rect l="0" t="0" r="0" b="0"/>
              <a:pathLst>
                <a:path w="115814" h="42115">
                  <a:moveTo>
                    <a:pt x="115813" y="0"/>
                  </a:moveTo>
                  <a:lnTo>
                    <a:pt x="61938" y="1795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452932" y="3537575"/>
              <a:ext cx="88026" cy="137341"/>
            </a:xfrm>
            <a:custGeom>
              <a:avLst/>
              <a:gdLst/>
              <a:ahLst/>
              <a:cxnLst/>
              <a:rect l="0" t="0" r="0" b="0"/>
              <a:pathLst>
                <a:path w="88026" h="137341">
                  <a:moveTo>
                    <a:pt x="0" y="21057"/>
                  </a:moveTo>
                  <a:lnTo>
                    <a:pt x="0" y="79673"/>
                  </a:lnTo>
                  <a:lnTo>
                    <a:pt x="5589" y="114464"/>
                  </a:lnTo>
                  <a:lnTo>
                    <a:pt x="10745" y="123103"/>
                  </a:lnTo>
                  <a:lnTo>
                    <a:pt x="25833" y="135820"/>
                  </a:lnTo>
                  <a:lnTo>
                    <a:pt x="34769" y="137340"/>
                  </a:lnTo>
                  <a:lnTo>
                    <a:pt x="54058" y="132790"/>
                  </a:lnTo>
                  <a:lnTo>
                    <a:pt x="68090" y="119849"/>
                  </a:lnTo>
                  <a:lnTo>
                    <a:pt x="86630" y="82945"/>
                  </a:lnTo>
                  <a:lnTo>
                    <a:pt x="88025" y="62600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586811" y="3525461"/>
              <a:ext cx="129335" cy="133705"/>
            </a:xfrm>
            <a:custGeom>
              <a:avLst/>
              <a:gdLst/>
              <a:ahLst/>
              <a:cxnLst/>
              <a:rect l="0" t="0" r="0" b="0"/>
              <a:pathLst>
                <a:path w="129335" h="133705">
                  <a:moveTo>
                    <a:pt x="24049" y="64756"/>
                  </a:moveTo>
                  <a:lnTo>
                    <a:pt x="46405" y="64756"/>
                  </a:lnTo>
                  <a:lnTo>
                    <a:pt x="77076" y="53578"/>
                  </a:lnTo>
                  <a:lnTo>
                    <a:pt x="83967" y="45606"/>
                  </a:lnTo>
                  <a:lnTo>
                    <a:pt x="91623" y="24270"/>
                  </a:lnTo>
                  <a:lnTo>
                    <a:pt x="90155" y="15538"/>
                  </a:lnTo>
                  <a:lnTo>
                    <a:pt x="85667" y="8548"/>
                  </a:lnTo>
                  <a:lnTo>
                    <a:pt x="79166" y="2717"/>
                  </a:lnTo>
                  <a:lnTo>
                    <a:pt x="70152" y="0"/>
                  </a:lnTo>
                  <a:lnTo>
                    <a:pt x="47659" y="101"/>
                  </a:lnTo>
                  <a:lnTo>
                    <a:pt x="28303" y="7165"/>
                  </a:lnTo>
                  <a:lnTo>
                    <a:pt x="19866" y="12324"/>
                  </a:lnTo>
                  <a:lnTo>
                    <a:pt x="7372" y="27415"/>
                  </a:lnTo>
                  <a:lnTo>
                    <a:pt x="2402" y="36352"/>
                  </a:lnTo>
                  <a:lnTo>
                    <a:pt x="0" y="55642"/>
                  </a:lnTo>
                  <a:lnTo>
                    <a:pt x="7990" y="96621"/>
                  </a:lnTo>
                  <a:lnTo>
                    <a:pt x="20421" y="114403"/>
                  </a:lnTo>
                  <a:lnTo>
                    <a:pt x="28649" y="122420"/>
                  </a:lnTo>
                  <a:lnTo>
                    <a:pt x="50270" y="131329"/>
                  </a:lnTo>
                  <a:lnTo>
                    <a:pt x="62586" y="133704"/>
                  </a:lnTo>
                  <a:lnTo>
                    <a:pt x="85630" y="130105"/>
                  </a:lnTo>
                  <a:lnTo>
                    <a:pt x="129334" y="10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1731136" y="3358590"/>
              <a:ext cx="37652" cy="263214"/>
            </a:xfrm>
            <a:custGeom>
              <a:avLst/>
              <a:gdLst/>
              <a:ahLst/>
              <a:cxnLst/>
              <a:rect l="0" t="0" r="0" b="0"/>
              <a:pathLst>
                <a:path w="37652" h="263214">
                  <a:moveTo>
                    <a:pt x="6066" y="0"/>
                  </a:moveTo>
                  <a:lnTo>
                    <a:pt x="0" y="33622"/>
                  </a:lnTo>
                  <a:lnTo>
                    <a:pt x="4521" y="88444"/>
                  </a:lnTo>
                  <a:lnTo>
                    <a:pt x="11350" y="149662"/>
                  </a:lnTo>
                  <a:lnTo>
                    <a:pt x="23964" y="205645"/>
                  </a:lnTo>
                  <a:lnTo>
                    <a:pt x="37651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1818266" y="3447758"/>
              <a:ext cx="123220" cy="205631"/>
            </a:xfrm>
            <a:custGeom>
              <a:avLst/>
              <a:gdLst/>
              <a:ahLst/>
              <a:cxnLst/>
              <a:rect l="0" t="0" r="0" b="0"/>
              <a:pathLst>
                <a:path w="123220" h="205631">
                  <a:moveTo>
                    <a:pt x="87392" y="5589"/>
                  </a:moveTo>
                  <a:lnTo>
                    <a:pt x="70624" y="0"/>
                  </a:lnTo>
                  <a:lnTo>
                    <a:pt x="53033" y="375"/>
                  </a:lnTo>
                  <a:lnTo>
                    <a:pt x="34687" y="5611"/>
                  </a:lnTo>
                  <a:lnTo>
                    <a:pt x="18734" y="15737"/>
                  </a:lnTo>
                  <a:lnTo>
                    <a:pt x="6964" y="31156"/>
                  </a:lnTo>
                  <a:lnTo>
                    <a:pt x="2188" y="40181"/>
                  </a:lnTo>
                  <a:lnTo>
                    <a:pt x="0" y="59568"/>
                  </a:lnTo>
                  <a:lnTo>
                    <a:pt x="4097" y="78712"/>
                  </a:lnTo>
                  <a:lnTo>
                    <a:pt x="13717" y="95020"/>
                  </a:lnTo>
                  <a:lnTo>
                    <a:pt x="21898" y="100305"/>
                  </a:lnTo>
                  <a:lnTo>
                    <a:pt x="43466" y="106177"/>
                  </a:lnTo>
                  <a:lnTo>
                    <a:pt x="87034" y="105050"/>
                  </a:lnTo>
                  <a:lnTo>
                    <a:pt x="108290" y="112575"/>
                  </a:lnTo>
                  <a:lnTo>
                    <a:pt x="115362" y="120197"/>
                  </a:lnTo>
                  <a:lnTo>
                    <a:pt x="123219" y="141144"/>
                  </a:lnTo>
                  <a:lnTo>
                    <a:pt x="120473" y="162932"/>
                  </a:lnTo>
                  <a:lnTo>
                    <a:pt x="116465" y="173655"/>
                  </a:lnTo>
                  <a:lnTo>
                    <a:pt x="102653" y="188689"/>
                  </a:lnTo>
                  <a:lnTo>
                    <a:pt x="94056" y="194336"/>
                  </a:lnTo>
                  <a:lnTo>
                    <a:pt x="59601" y="202284"/>
                  </a:lnTo>
                  <a:lnTo>
                    <a:pt x="24221" y="2056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053057" y="3505989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52065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2458079" y="3166903"/>
            <a:ext cx="2130626" cy="581243"/>
            <a:chOff x="2458079" y="3166903"/>
            <a:chExt cx="2130626" cy="581243"/>
          </a:xfrm>
        </p:grpSpPr>
        <p:sp>
          <p:nvSpPr>
            <p:cNvPr id="139" name="Freeform 138"/>
            <p:cNvSpPr/>
            <p:nvPr/>
          </p:nvSpPr>
          <p:spPr>
            <a:xfrm>
              <a:off x="2458079" y="3284891"/>
              <a:ext cx="247539" cy="407958"/>
            </a:xfrm>
            <a:custGeom>
              <a:avLst/>
              <a:gdLst/>
              <a:ahLst/>
              <a:cxnLst/>
              <a:rect l="0" t="0" r="0" b="0"/>
              <a:pathLst>
                <a:path w="247539" h="407958">
                  <a:moveTo>
                    <a:pt x="5589" y="400083"/>
                  </a:moveTo>
                  <a:lnTo>
                    <a:pt x="0" y="383315"/>
                  </a:lnTo>
                  <a:lnTo>
                    <a:pt x="375" y="365724"/>
                  </a:lnTo>
                  <a:lnTo>
                    <a:pt x="4559" y="314657"/>
                  </a:lnTo>
                  <a:lnTo>
                    <a:pt x="5385" y="256650"/>
                  </a:lnTo>
                  <a:lnTo>
                    <a:pt x="5549" y="200131"/>
                  </a:lnTo>
                  <a:lnTo>
                    <a:pt x="5581" y="143907"/>
                  </a:lnTo>
                  <a:lnTo>
                    <a:pt x="6757" y="88911"/>
                  </a:lnTo>
                  <a:lnTo>
                    <a:pt x="11177" y="65252"/>
                  </a:lnTo>
                  <a:lnTo>
                    <a:pt x="13994" y="63389"/>
                  </a:lnTo>
                  <a:lnTo>
                    <a:pt x="17042" y="67995"/>
                  </a:lnTo>
                  <a:lnTo>
                    <a:pt x="37256" y="129885"/>
                  </a:lnTo>
                  <a:lnTo>
                    <a:pt x="51229" y="188783"/>
                  </a:lnTo>
                  <a:lnTo>
                    <a:pt x="72489" y="247167"/>
                  </a:lnTo>
                  <a:lnTo>
                    <a:pt x="98482" y="310189"/>
                  </a:lnTo>
                  <a:lnTo>
                    <a:pt x="132148" y="367751"/>
                  </a:lnTo>
                  <a:lnTo>
                    <a:pt x="160050" y="404875"/>
                  </a:lnTo>
                  <a:lnTo>
                    <a:pt x="168224" y="407957"/>
                  </a:lnTo>
                  <a:lnTo>
                    <a:pt x="177183" y="407672"/>
                  </a:lnTo>
                  <a:lnTo>
                    <a:pt x="186666" y="405142"/>
                  </a:lnTo>
                  <a:lnTo>
                    <a:pt x="194157" y="399946"/>
                  </a:lnTo>
                  <a:lnTo>
                    <a:pt x="217705" y="363271"/>
                  </a:lnTo>
                  <a:lnTo>
                    <a:pt x="228544" y="338099"/>
                  </a:lnTo>
                  <a:lnTo>
                    <a:pt x="235503" y="283810"/>
                  </a:lnTo>
                  <a:lnTo>
                    <a:pt x="242467" y="228026"/>
                  </a:lnTo>
                  <a:lnTo>
                    <a:pt x="246702" y="164712"/>
                  </a:lnTo>
                  <a:lnTo>
                    <a:pt x="247538" y="102812"/>
                  </a:lnTo>
                  <a:lnTo>
                    <a:pt x="242115" y="45785"/>
                  </a:lnTo>
                  <a:lnTo>
                    <a:pt x="23721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2779523" y="3289029"/>
              <a:ext cx="231628" cy="385417"/>
            </a:xfrm>
            <a:custGeom>
              <a:avLst/>
              <a:gdLst/>
              <a:ahLst/>
              <a:cxnLst/>
              <a:rect l="0" t="0" r="0" b="0"/>
              <a:pathLst>
                <a:path w="231628" h="385417">
                  <a:moveTo>
                    <a:pt x="0" y="385416"/>
                  </a:moveTo>
                  <a:lnTo>
                    <a:pt x="3119" y="342725"/>
                  </a:lnTo>
                  <a:lnTo>
                    <a:pt x="10723" y="282178"/>
                  </a:lnTo>
                  <a:lnTo>
                    <a:pt x="18669" y="224080"/>
                  </a:lnTo>
                  <a:lnTo>
                    <a:pt x="23469" y="173836"/>
                  </a:lnTo>
                  <a:lnTo>
                    <a:pt x="29180" y="125024"/>
                  </a:lnTo>
                  <a:lnTo>
                    <a:pt x="31110" y="66609"/>
                  </a:lnTo>
                  <a:lnTo>
                    <a:pt x="33608" y="61744"/>
                  </a:lnTo>
                  <a:lnTo>
                    <a:pt x="37613" y="63180"/>
                  </a:lnTo>
                  <a:lnTo>
                    <a:pt x="42623" y="68817"/>
                  </a:lnTo>
                  <a:lnTo>
                    <a:pt x="62776" y="129630"/>
                  </a:lnTo>
                  <a:lnTo>
                    <a:pt x="71184" y="151241"/>
                  </a:lnTo>
                  <a:lnTo>
                    <a:pt x="82720" y="168644"/>
                  </a:lnTo>
                  <a:lnTo>
                    <a:pt x="98766" y="181058"/>
                  </a:lnTo>
                  <a:lnTo>
                    <a:pt x="107958" y="186006"/>
                  </a:lnTo>
                  <a:lnTo>
                    <a:pt x="116425" y="186966"/>
                  </a:lnTo>
                  <a:lnTo>
                    <a:pt x="132073" y="181792"/>
                  </a:lnTo>
                  <a:lnTo>
                    <a:pt x="143707" y="168575"/>
                  </a:lnTo>
                  <a:lnTo>
                    <a:pt x="171696" y="114143"/>
                  </a:lnTo>
                  <a:lnTo>
                    <a:pt x="188766" y="63809"/>
                  </a:lnTo>
                  <a:lnTo>
                    <a:pt x="197814" y="3825"/>
                  </a:lnTo>
                  <a:lnTo>
                    <a:pt x="198557" y="0"/>
                  </a:lnTo>
                  <a:lnTo>
                    <a:pt x="199911" y="59059"/>
                  </a:lnTo>
                  <a:lnTo>
                    <a:pt x="200003" y="106744"/>
                  </a:lnTo>
                  <a:lnTo>
                    <a:pt x="200030" y="159087"/>
                  </a:lnTo>
                  <a:lnTo>
                    <a:pt x="201208" y="216190"/>
                  </a:lnTo>
                  <a:lnTo>
                    <a:pt x="211494" y="275473"/>
                  </a:lnTo>
                  <a:lnTo>
                    <a:pt x="227069" y="337056"/>
                  </a:lnTo>
                  <a:lnTo>
                    <a:pt x="231627" y="3643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095378" y="3611274"/>
              <a:ext cx="29255" cy="136872"/>
            </a:xfrm>
            <a:custGeom>
              <a:avLst/>
              <a:gdLst/>
              <a:ahLst/>
              <a:cxnLst/>
              <a:rect l="0" t="0" r="0" b="0"/>
              <a:pathLst>
                <a:path w="29255" h="136872">
                  <a:moveTo>
                    <a:pt x="0" y="0"/>
                  </a:moveTo>
                  <a:lnTo>
                    <a:pt x="23719" y="43963"/>
                  </a:lnTo>
                  <a:lnTo>
                    <a:pt x="29254" y="79837"/>
                  </a:lnTo>
                  <a:lnTo>
                    <a:pt x="24310" y="100214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298395" y="3316476"/>
              <a:ext cx="236196" cy="308408"/>
            </a:xfrm>
            <a:custGeom>
              <a:avLst/>
              <a:gdLst/>
              <a:ahLst/>
              <a:cxnLst/>
              <a:rect l="0" t="0" r="0" b="0"/>
              <a:pathLst>
                <a:path w="236196" h="308408">
                  <a:moveTo>
                    <a:pt x="112838" y="21057"/>
                  </a:moveTo>
                  <a:lnTo>
                    <a:pt x="90481" y="21057"/>
                  </a:lnTo>
                  <a:lnTo>
                    <a:pt x="73266" y="27296"/>
                  </a:lnTo>
                  <a:lnTo>
                    <a:pt x="57816" y="39038"/>
                  </a:lnTo>
                  <a:lnTo>
                    <a:pt x="15841" y="89345"/>
                  </a:lnTo>
                  <a:lnTo>
                    <a:pt x="3119" y="126559"/>
                  </a:lnTo>
                  <a:lnTo>
                    <a:pt x="0" y="171770"/>
                  </a:lnTo>
                  <a:lnTo>
                    <a:pt x="11916" y="230677"/>
                  </a:lnTo>
                  <a:lnTo>
                    <a:pt x="33674" y="272384"/>
                  </a:lnTo>
                  <a:lnTo>
                    <a:pt x="46848" y="289126"/>
                  </a:lnTo>
                  <a:lnTo>
                    <a:pt x="73008" y="306116"/>
                  </a:lnTo>
                  <a:lnTo>
                    <a:pt x="92796" y="308407"/>
                  </a:lnTo>
                  <a:lnTo>
                    <a:pt x="139685" y="300346"/>
                  </a:lnTo>
                  <a:lnTo>
                    <a:pt x="169015" y="285264"/>
                  </a:lnTo>
                  <a:lnTo>
                    <a:pt x="192524" y="260388"/>
                  </a:lnTo>
                  <a:lnTo>
                    <a:pt x="225396" y="201865"/>
                  </a:lnTo>
                  <a:lnTo>
                    <a:pt x="233054" y="178625"/>
                  </a:lnTo>
                  <a:lnTo>
                    <a:pt x="236195" y="139234"/>
                  </a:lnTo>
                  <a:lnTo>
                    <a:pt x="227368" y="87122"/>
                  </a:lnTo>
                  <a:lnTo>
                    <a:pt x="214623" y="53500"/>
                  </a:lnTo>
                  <a:lnTo>
                    <a:pt x="189356" y="16287"/>
                  </a:lnTo>
                  <a:lnTo>
                    <a:pt x="169463" y="7239"/>
                  </a:lnTo>
                  <a:lnTo>
                    <a:pt x="13389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595156" y="3253305"/>
              <a:ext cx="37176" cy="357970"/>
            </a:xfrm>
            <a:custGeom>
              <a:avLst/>
              <a:gdLst/>
              <a:ahLst/>
              <a:cxnLst/>
              <a:rect l="0" t="0" r="0" b="0"/>
              <a:pathLst>
                <a:path w="37176" h="357970">
                  <a:moveTo>
                    <a:pt x="5590" y="0"/>
                  </a:moveTo>
                  <a:lnTo>
                    <a:pt x="0" y="16768"/>
                  </a:lnTo>
                  <a:lnTo>
                    <a:pt x="4045" y="78566"/>
                  </a:lnTo>
                  <a:lnTo>
                    <a:pt x="10874" y="133673"/>
                  </a:lnTo>
                  <a:lnTo>
                    <a:pt x="15082" y="195164"/>
                  </a:lnTo>
                  <a:lnTo>
                    <a:pt x="16981" y="245130"/>
                  </a:lnTo>
                  <a:lnTo>
                    <a:pt x="27511" y="304528"/>
                  </a:lnTo>
                  <a:lnTo>
                    <a:pt x="37175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635809" y="3337533"/>
              <a:ext cx="175508" cy="252685"/>
            </a:xfrm>
            <a:custGeom>
              <a:avLst/>
              <a:gdLst/>
              <a:ahLst/>
              <a:cxnLst/>
              <a:rect l="0" t="0" r="0" b="0"/>
              <a:pathLst>
                <a:path w="175508" h="252685">
                  <a:moveTo>
                    <a:pt x="91279" y="0"/>
                  </a:moveTo>
                  <a:lnTo>
                    <a:pt x="41780" y="59593"/>
                  </a:lnTo>
                  <a:lnTo>
                    <a:pt x="0" y="110835"/>
                  </a:lnTo>
                  <a:lnTo>
                    <a:pt x="10" y="116004"/>
                  </a:lnTo>
                  <a:lnTo>
                    <a:pt x="4697" y="119450"/>
                  </a:lnTo>
                  <a:lnTo>
                    <a:pt x="20042" y="125619"/>
                  </a:lnTo>
                  <a:lnTo>
                    <a:pt x="77200" y="175721"/>
                  </a:lnTo>
                  <a:lnTo>
                    <a:pt x="140411" y="238653"/>
                  </a:lnTo>
                  <a:lnTo>
                    <a:pt x="154449" y="246448"/>
                  </a:lnTo>
                  <a:lnTo>
                    <a:pt x="175507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874487" y="3527046"/>
              <a:ext cx="50056" cy="157929"/>
            </a:xfrm>
            <a:custGeom>
              <a:avLst/>
              <a:gdLst/>
              <a:ahLst/>
              <a:cxnLst/>
              <a:rect l="0" t="0" r="0" b="0"/>
              <a:pathLst>
                <a:path w="50056" h="157929">
                  <a:moveTo>
                    <a:pt x="0" y="0"/>
                  </a:moveTo>
                  <a:lnTo>
                    <a:pt x="29308" y="34898"/>
                  </a:lnTo>
                  <a:lnTo>
                    <a:pt x="43909" y="64153"/>
                  </a:lnTo>
                  <a:lnTo>
                    <a:pt x="50055" y="100637"/>
                  </a:lnTo>
                  <a:lnTo>
                    <a:pt x="46286" y="135494"/>
                  </a:lnTo>
                  <a:lnTo>
                    <a:pt x="40849" y="147957"/>
                  </a:lnTo>
                  <a:lnTo>
                    <a:pt x="31585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092761" y="3357831"/>
              <a:ext cx="171281" cy="220657"/>
            </a:xfrm>
            <a:custGeom>
              <a:avLst/>
              <a:gdLst/>
              <a:ahLst/>
              <a:cxnLst/>
              <a:rect l="0" t="0" r="0" b="0"/>
              <a:pathLst>
                <a:path w="171281" h="220657">
                  <a:moveTo>
                    <a:pt x="87052" y="106044"/>
                  </a:moveTo>
                  <a:lnTo>
                    <a:pt x="83932" y="63353"/>
                  </a:lnTo>
                  <a:lnTo>
                    <a:pt x="72398" y="21702"/>
                  </a:lnTo>
                  <a:lnTo>
                    <a:pt x="66754" y="13551"/>
                  </a:lnTo>
                  <a:lnTo>
                    <a:pt x="51125" y="1375"/>
                  </a:lnTo>
                  <a:lnTo>
                    <a:pt x="43214" y="0"/>
                  </a:lnTo>
                  <a:lnTo>
                    <a:pt x="35599" y="1423"/>
                  </a:lnTo>
                  <a:lnTo>
                    <a:pt x="28184" y="4711"/>
                  </a:lnTo>
                  <a:lnTo>
                    <a:pt x="16825" y="17723"/>
                  </a:lnTo>
                  <a:lnTo>
                    <a:pt x="0" y="60262"/>
                  </a:lnTo>
                  <a:lnTo>
                    <a:pt x="1053" y="122131"/>
                  </a:lnTo>
                  <a:lnTo>
                    <a:pt x="5594" y="184438"/>
                  </a:lnTo>
                  <a:lnTo>
                    <a:pt x="8180" y="196911"/>
                  </a:lnTo>
                  <a:lnTo>
                    <a:pt x="13414" y="206396"/>
                  </a:lnTo>
                  <a:lnTo>
                    <a:pt x="28588" y="220055"/>
                  </a:lnTo>
                  <a:lnTo>
                    <a:pt x="37547" y="220656"/>
                  </a:lnTo>
                  <a:lnTo>
                    <a:pt x="56861" y="211965"/>
                  </a:lnTo>
                  <a:lnTo>
                    <a:pt x="70904" y="196404"/>
                  </a:lnTo>
                  <a:lnTo>
                    <a:pt x="89451" y="157818"/>
                  </a:lnTo>
                  <a:lnTo>
                    <a:pt x="95172" y="121255"/>
                  </a:lnTo>
                  <a:lnTo>
                    <a:pt x="97145" y="117354"/>
                  </a:lnTo>
                  <a:lnTo>
                    <a:pt x="99630" y="119434"/>
                  </a:lnTo>
                  <a:lnTo>
                    <a:pt x="122267" y="180527"/>
                  </a:lnTo>
                  <a:lnTo>
                    <a:pt x="135459" y="198030"/>
                  </a:lnTo>
                  <a:lnTo>
                    <a:pt x="150680" y="210098"/>
                  </a:lnTo>
                  <a:lnTo>
                    <a:pt x="156377" y="211678"/>
                  </a:lnTo>
                  <a:lnTo>
                    <a:pt x="171280" y="2113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264041" y="3378389"/>
              <a:ext cx="147400" cy="192353"/>
            </a:xfrm>
            <a:custGeom>
              <a:avLst/>
              <a:gdLst/>
              <a:ahLst/>
              <a:cxnLst/>
              <a:rect l="0" t="0" r="0" b="0"/>
              <a:pathLst>
                <a:path w="147400" h="192353">
                  <a:moveTo>
                    <a:pt x="0" y="53901"/>
                  </a:moveTo>
                  <a:lnTo>
                    <a:pt x="14654" y="106928"/>
                  </a:lnTo>
                  <a:lnTo>
                    <a:pt x="28198" y="163205"/>
                  </a:lnTo>
                  <a:lnTo>
                    <a:pt x="36301" y="192352"/>
                  </a:lnTo>
                  <a:lnTo>
                    <a:pt x="35899" y="191825"/>
                  </a:lnTo>
                  <a:lnTo>
                    <a:pt x="17184" y="136958"/>
                  </a:lnTo>
                  <a:lnTo>
                    <a:pt x="11843" y="80143"/>
                  </a:lnTo>
                  <a:lnTo>
                    <a:pt x="13258" y="39189"/>
                  </a:lnTo>
                  <a:lnTo>
                    <a:pt x="21880" y="19676"/>
                  </a:lnTo>
                  <a:lnTo>
                    <a:pt x="36631" y="6324"/>
                  </a:lnTo>
                  <a:lnTo>
                    <a:pt x="45478" y="1126"/>
                  </a:lnTo>
                  <a:lnTo>
                    <a:pt x="54885" y="0"/>
                  </a:lnTo>
                  <a:lnTo>
                    <a:pt x="74696" y="4989"/>
                  </a:lnTo>
                  <a:lnTo>
                    <a:pt x="92080" y="21243"/>
                  </a:lnTo>
                  <a:lnTo>
                    <a:pt x="133516" y="77059"/>
                  </a:lnTo>
                  <a:lnTo>
                    <a:pt x="141229" y="98118"/>
                  </a:lnTo>
                  <a:lnTo>
                    <a:pt x="146180" y="146646"/>
                  </a:lnTo>
                  <a:lnTo>
                    <a:pt x="147399" y="1802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468242" y="3166903"/>
              <a:ext cx="120463" cy="423326"/>
            </a:xfrm>
            <a:custGeom>
              <a:avLst/>
              <a:gdLst/>
              <a:ahLst/>
              <a:cxnLst/>
              <a:rect l="0" t="0" r="0" b="0"/>
              <a:pathLst>
                <a:path w="120463" h="423326">
                  <a:moveTo>
                    <a:pt x="69540" y="318029"/>
                  </a:moveTo>
                  <a:lnTo>
                    <a:pt x="69540" y="295672"/>
                  </a:lnTo>
                  <a:lnTo>
                    <a:pt x="63301" y="278457"/>
                  </a:lnTo>
                  <a:lnTo>
                    <a:pt x="58362" y="270591"/>
                  </a:lnTo>
                  <a:lnTo>
                    <a:pt x="51559" y="266516"/>
                  </a:lnTo>
                  <a:lnTo>
                    <a:pt x="34642" y="265109"/>
                  </a:lnTo>
                  <a:lnTo>
                    <a:pt x="26388" y="268711"/>
                  </a:lnTo>
                  <a:lnTo>
                    <a:pt x="10977" y="282072"/>
                  </a:lnTo>
                  <a:lnTo>
                    <a:pt x="2568" y="302828"/>
                  </a:lnTo>
                  <a:lnTo>
                    <a:pt x="0" y="327651"/>
                  </a:lnTo>
                  <a:lnTo>
                    <a:pt x="10888" y="389992"/>
                  </a:lnTo>
                  <a:lnTo>
                    <a:pt x="26296" y="417210"/>
                  </a:lnTo>
                  <a:lnTo>
                    <a:pt x="34861" y="421584"/>
                  </a:lnTo>
                  <a:lnTo>
                    <a:pt x="56857" y="423325"/>
                  </a:lnTo>
                  <a:lnTo>
                    <a:pt x="66934" y="419812"/>
                  </a:lnTo>
                  <a:lnTo>
                    <a:pt x="84370" y="406550"/>
                  </a:lnTo>
                  <a:lnTo>
                    <a:pt x="101750" y="379353"/>
                  </a:lnTo>
                  <a:lnTo>
                    <a:pt x="113469" y="319981"/>
                  </a:lnTo>
                  <a:lnTo>
                    <a:pt x="120462" y="265122"/>
                  </a:lnTo>
                  <a:lnTo>
                    <a:pt x="116083" y="215136"/>
                  </a:lnTo>
                  <a:lnTo>
                    <a:pt x="112966" y="163280"/>
                  </a:lnTo>
                  <a:lnTo>
                    <a:pt x="103508" y="108997"/>
                  </a:lnTo>
                  <a:lnTo>
                    <a:pt x="90374" y="54428"/>
                  </a:lnTo>
                  <a:lnTo>
                    <a:pt x="76515" y="4177"/>
                  </a:lnTo>
                  <a:lnTo>
                    <a:pt x="71851" y="0"/>
                  </a:lnTo>
                  <a:lnTo>
                    <a:pt x="66401" y="725"/>
                  </a:lnTo>
                  <a:lnTo>
                    <a:pt x="60428" y="4717"/>
                  </a:lnTo>
                  <a:lnTo>
                    <a:pt x="56446" y="12059"/>
                  </a:lnTo>
                  <a:lnTo>
                    <a:pt x="50056" y="57463"/>
                  </a:lnTo>
                  <a:lnTo>
                    <a:pt x="48794" y="117081"/>
                  </a:lnTo>
                  <a:lnTo>
                    <a:pt x="54164" y="167892"/>
                  </a:lnTo>
                  <a:lnTo>
                    <a:pt x="65290" y="230228"/>
                  </a:lnTo>
                  <a:lnTo>
                    <a:pt x="70620" y="279276"/>
                  </a:lnTo>
                  <a:lnTo>
                    <a:pt x="89077" y="335244"/>
                  </a:lnTo>
                  <a:lnTo>
                    <a:pt x="101125" y="3812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4822052" y="3221720"/>
            <a:ext cx="473783" cy="452726"/>
            <a:chOff x="4822052" y="3221720"/>
            <a:chExt cx="473783" cy="452726"/>
          </a:xfrm>
        </p:grpSpPr>
        <p:sp>
          <p:nvSpPr>
            <p:cNvPr id="150" name="Freeform 149"/>
            <p:cNvSpPr/>
            <p:nvPr/>
          </p:nvSpPr>
          <p:spPr>
            <a:xfrm>
              <a:off x="4948394" y="3221720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0" y="58616"/>
                  </a:lnTo>
                  <a:lnTo>
                    <a:pt x="1169" y="115130"/>
                  </a:lnTo>
                  <a:lnTo>
                    <a:pt x="7235" y="170203"/>
                  </a:lnTo>
                  <a:lnTo>
                    <a:pt x="9552" y="222916"/>
                  </a:lnTo>
                  <a:lnTo>
                    <a:pt x="10335" y="283242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4822052" y="3221720"/>
              <a:ext cx="284270" cy="63172"/>
            </a:xfrm>
            <a:custGeom>
              <a:avLst/>
              <a:gdLst/>
              <a:ahLst/>
              <a:cxnLst/>
              <a:rect l="0" t="0" r="0" b="0"/>
              <a:pathLst>
                <a:path w="284270" h="63172">
                  <a:moveTo>
                    <a:pt x="284269" y="0"/>
                  </a:moveTo>
                  <a:lnTo>
                    <a:pt x="221988" y="16788"/>
                  </a:lnTo>
                  <a:lnTo>
                    <a:pt x="159662" y="26084"/>
                  </a:lnTo>
                  <a:lnTo>
                    <a:pt x="102393" y="42314"/>
                  </a:lnTo>
                  <a:lnTo>
                    <a:pt x="43120" y="5851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137906" y="3253305"/>
              <a:ext cx="136872" cy="336913"/>
            </a:xfrm>
            <a:custGeom>
              <a:avLst/>
              <a:gdLst/>
              <a:ahLst/>
              <a:cxnLst/>
              <a:rect l="0" t="0" r="0" b="0"/>
              <a:pathLst>
                <a:path w="136872" h="336913">
                  <a:moveTo>
                    <a:pt x="136871" y="0"/>
                  </a:moveTo>
                  <a:lnTo>
                    <a:pt x="118913" y="63451"/>
                  </a:lnTo>
                  <a:lnTo>
                    <a:pt x="107504" y="110957"/>
                  </a:lnTo>
                  <a:lnTo>
                    <a:pt x="89825" y="160908"/>
                  </a:lnTo>
                  <a:lnTo>
                    <a:pt x="62891" y="214062"/>
                  </a:lnTo>
                  <a:lnTo>
                    <a:pt x="29366" y="277167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106321" y="3232248"/>
              <a:ext cx="189514" cy="442198"/>
            </a:xfrm>
            <a:custGeom>
              <a:avLst/>
              <a:gdLst/>
              <a:ahLst/>
              <a:cxnLst/>
              <a:rect l="0" t="0" r="0" b="0"/>
              <a:pathLst>
                <a:path w="189514" h="442198">
                  <a:moveTo>
                    <a:pt x="0" y="0"/>
                  </a:moveTo>
                  <a:lnTo>
                    <a:pt x="22905" y="48931"/>
                  </a:lnTo>
                  <a:lnTo>
                    <a:pt x="43909" y="102472"/>
                  </a:lnTo>
                  <a:lnTo>
                    <a:pt x="62946" y="157557"/>
                  </a:lnTo>
                  <a:lnTo>
                    <a:pt x="87924" y="210521"/>
                  </a:lnTo>
                  <a:lnTo>
                    <a:pt x="113946" y="268795"/>
                  </a:lnTo>
                  <a:lnTo>
                    <a:pt x="144496" y="328852"/>
                  </a:lnTo>
                  <a:lnTo>
                    <a:pt x="171800" y="389663"/>
                  </a:lnTo>
                  <a:lnTo>
                    <a:pt x="189513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4221927" y="3811316"/>
            <a:ext cx="1863545" cy="1199441"/>
            <a:chOff x="4221927" y="3811316"/>
            <a:chExt cx="1863545" cy="1199441"/>
          </a:xfrm>
        </p:grpSpPr>
        <p:sp>
          <p:nvSpPr>
            <p:cNvPr id="155" name="Freeform 154"/>
            <p:cNvSpPr/>
            <p:nvPr/>
          </p:nvSpPr>
          <p:spPr>
            <a:xfrm>
              <a:off x="4986129" y="3811316"/>
              <a:ext cx="225478" cy="473778"/>
            </a:xfrm>
            <a:custGeom>
              <a:avLst/>
              <a:gdLst/>
              <a:ahLst/>
              <a:cxnLst/>
              <a:rect l="0" t="0" r="0" b="0"/>
              <a:pathLst>
                <a:path w="225478" h="473778">
                  <a:moveTo>
                    <a:pt x="99135" y="0"/>
                  </a:moveTo>
                  <a:lnTo>
                    <a:pt x="93069" y="34791"/>
                  </a:lnTo>
                  <a:lnTo>
                    <a:pt x="96818" y="81408"/>
                  </a:lnTo>
                  <a:lnTo>
                    <a:pt x="98449" y="140324"/>
                  </a:lnTo>
                  <a:lnTo>
                    <a:pt x="98830" y="185588"/>
                  </a:lnTo>
                  <a:lnTo>
                    <a:pt x="95880" y="229883"/>
                  </a:lnTo>
                  <a:lnTo>
                    <a:pt x="91839" y="272966"/>
                  </a:lnTo>
                  <a:lnTo>
                    <a:pt x="89564" y="335512"/>
                  </a:lnTo>
                  <a:lnTo>
                    <a:pt x="88890" y="390439"/>
                  </a:lnTo>
                  <a:lnTo>
                    <a:pt x="88732" y="421923"/>
                  </a:lnTo>
                  <a:lnTo>
                    <a:pt x="85181" y="431020"/>
                  </a:lnTo>
                  <a:lnTo>
                    <a:pt x="79304" y="435916"/>
                  </a:lnTo>
                  <a:lnTo>
                    <a:pt x="71876" y="438009"/>
                  </a:lnTo>
                  <a:lnTo>
                    <a:pt x="65754" y="435896"/>
                  </a:lnTo>
                  <a:lnTo>
                    <a:pt x="55833" y="424189"/>
                  </a:lnTo>
                  <a:lnTo>
                    <a:pt x="33150" y="369707"/>
                  </a:lnTo>
                  <a:lnTo>
                    <a:pt x="8904" y="316014"/>
                  </a:lnTo>
                  <a:lnTo>
                    <a:pt x="0" y="291335"/>
                  </a:lnTo>
                  <a:lnTo>
                    <a:pt x="26925" y="350011"/>
                  </a:lnTo>
                  <a:lnTo>
                    <a:pt x="53806" y="404100"/>
                  </a:lnTo>
                  <a:lnTo>
                    <a:pt x="88645" y="459277"/>
                  </a:lnTo>
                  <a:lnTo>
                    <a:pt x="95651" y="467621"/>
                  </a:lnTo>
                  <a:lnTo>
                    <a:pt x="103832" y="472014"/>
                  </a:lnTo>
                  <a:lnTo>
                    <a:pt x="122279" y="473777"/>
                  </a:lnTo>
                  <a:lnTo>
                    <a:pt x="139057" y="467540"/>
                  </a:lnTo>
                  <a:lnTo>
                    <a:pt x="168892" y="444473"/>
                  </a:lnTo>
                  <a:lnTo>
                    <a:pt x="211401" y="385354"/>
                  </a:lnTo>
                  <a:lnTo>
                    <a:pt x="225477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4264041" y="4421969"/>
              <a:ext cx="10530" cy="273741"/>
            </a:xfrm>
            <a:custGeom>
              <a:avLst/>
              <a:gdLst/>
              <a:ahLst/>
              <a:cxnLst/>
              <a:rect l="0" t="0" r="0" b="0"/>
              <a:pathLst>
                <a:path w="10530" h="273741">
                  <a:moveTo>
                    <a:pt x="10529" y="0"/>
                  </a:moveTo>
                  <a:lnTo>
                    <a:pt x="10529" y="54144"/>
                  </a:lnTo>
                  <a:lnTo>
                    <a:pt x="10529" y="114680"/>
                  </a:lnTo>
                  <a:lnTo>
                    <a:pt x="10529" y="165650"/>
                  </a:lnTo>
                  <a:lnTo>
                    <a:pt x="9359" y="225700"/>
                  </a:lnTo>
                  <a:lnTo>
                    <a:pt x="0" y="2737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4379855" y="4443026"/>
              <a:ext cx="10529" cy="305327"/>
            </a:xfrm>
            <a:custGeom>
              <a:avLst/>
              <a:gdLst/>
              <a:ahLst/>
              <a:cxnLst/>
              <a:rect l="0" t="0" r="0" b="0"/>
              <a:pathLst>
                <a:path w="10529" h="305327">
                  <a:moveTo>
                    <a:pt x="0" y="0"/>
                  </a:moveTo>
                  <a:lnTo>
                    <a:pt x="8333" y="57264"/>
                  </a:lnTo>
                  <a:lnTo>
                    <a:pt x="9878" y="109774"/>
                  </a:lnTo>
                  <a:lnTo>
                    <a:pt x="10335" y="166666"/>
                  </a:lnTo>
                  <a:lnTo>
                    <a:pt x="10471" y="217448"/>
                  </a:lnTo>
                  <a:lnTo>
                    <a:pt x="10517" y="276529"/>
                  </a:lnTo>
                  <a:lnTo>
                    <a:pt x="10528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221927" y="4516725"/>
              <a:ext cx="242156" cy="31587"/>
            </a:xfrm>
            <a:custGeom>
              <a:avLst/>
              <a:gdLst/>
              <a:ahLst/>
              <a:cxnLst/>
              <a:rect l="0" t="0" r="0" b="0"/>
              <a:pathLst>
                <a:path w="242156" h="31587">
                  <a:moveTo>
                    <a:pt x="242155" y="0"/>
                  </a:moveTo>
                  <a:lnTo>
                    <a:pt x="193225" y="3120"/>
                  </a:lnTo>
                  <a:lnTo>
                    <a:pt x="134094" y="9065"/>
                  </a:lnTo>
                  <a:lnTo>
                    <a:pt x="77354" y="17475"/>
                  </a:lnTo>
                  <a:lnTo>
                    <a:pt x="27325" y="2346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242984" y="4626949"/>
              <a:ext cx="221099" cy="16119"/>
            </a:xfrm>
            <a:custGeom>
              <a:avLst/>
              <a:gdLst/>
              <a:ahLst/>
              <a:cxnLst/>
              <a:rect l="0" t="0" r="0" b="0"/>
              <a:pathLst>
                <a:path w="221099" h="16119">
                  <a:moveTo>
                    <a:pt x="221098" y="5589"/>
                  </a:moveTo>
                  <a:lnTo>
                    <a:pt x="204331" y="0"/>
                  </a:lnTo>
                  <a:lnTo>
                    <a:pt x="157648" y="4442"/>
                  </a:lnTo>
                  <a:lnTo>
                    <a:pt x="110142" y="12139"/>
                  </a:lnTo>
                  <a:lnTo>
                    <a:pt x="60191" y="14939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4552774" y="4506197"/>
              <a:ext cx="6066" cy="336913"/>
            </a:xfrm>
            <a:custGeom>
              <a:avLst/>
              <a:gdLst/>
              <a:ahLst/>
              <a:cxnLst/>
              <a:rect l="0" t="0" r="0" b="0"/>
              <a:pathLst>
                <a:path w="6066" h="336913">
                  <a:moveTo>
                    <a:pt x="6065" y="0"/>
                  </a:moveTo>
                  <a:lnTo>
                    <a:pt x="6065" y="57264"/>
                  </a:lnTo>
                  <a:lnTo>
                    <a:pt x="6065" y="109773"/>
                  </a:lnTo>
                  <a:lnTo>
                    <a:pt x="6065" y="169786"/>
                  </a:lnTo>
                  <a:lnTo>
                    <a:pt x="6065" y="228901"/>
                  </a:lnTo>
                  <a:lnTo>
                    <a:pt x="2946" y="280342"/>
                  </a:lnTo>
                  <a:lnTo>
                    <a:pt x="0" y="307090"/>
                  </a:lnTo>
                  <a:lnTo>
                    <a:pt x="6065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4822052" y="4616025"/>
              <a:ext cx="121935" cy="394732"/>
            </a:xfrm>
            <a:custGeom>
              <a:avLst/>
              <a:gdLst/>
              <a:ahLst/>
              <a:cxnLst/>
              <a:rect l="0" t="0" r="0" b="0"/>
              <a:pathLst>
                <a:path w="121935" h="394732">
                  <a:moveTo>
                    <a:pt x="0" y="195498"/>
                  </a:moveTo>
                  <a:lnTo>
                    <a:pt x="0" y="244429"/>
                  </a:lnTo>
                  <a:lnTo>
                    <a:pt x="5589" y="303559"/>
                  </a:lnTo>
                  <a:lnTo>
                    <a:pt x="9552" y="360299"/>
                  </a:lnTo>
                  <a:lnTo>
                    <a:pt x="9069" y="394327"/>
                  </a:lnTo>
                  <a:lnTo>
                    <a:pt x="7216" y="394731"/>
                  </a:lnTo>
                  <a:lnTo>
                    <a:pt x="4811" y="391491"/>
                  </a:lnTo>
                  <a:lnTo>
                    <a:pt x="633" y="336933"/>
                  </a:lnTo>
                  <a:lnTo>
                    <a:pt x="188" y="288488"/>
                  </a:lnTo>
                  <a:lnTo>
                    <a:pt x="55" y="233969"/>
                  </a:lnTo>
                  <a:lnTo>
                    <a:pt x="16" y="176481"/>
                  </a:lnTo>
                  <a:lnTo>
                    <a:pt x="5" y="125522"/>
                  </a:lnTo>
                  <a:lnTo>
                    <a:pt x="1" y="66382"/>
                  </a:lnTo>
                  <a:lnTo>
                    <a:pt x="6239" y="44137"/>
                  </a:lnTo>
                  <a:lnTo>
                    <a:pt x="29308" y="10791"/>
                  </a:lnTo>
                  <a:lnTo>
                    <a:pt x="48900" y="2272"/>
                  </a:lnTo>
                  <a:lnTo>
                    <a:pt x="60676" y="0"/>
                  </a:lnTo>
                  <a:lnTo>
                    <a:pt x="70866" y="825"/>
                  </a:lnTo>
                  <a:lnTo>
                    <a:pt x="88428" y="7981"/>
                  </a:lnTo>
                  <a:lnTo>
                    <a:pt x="104032" y="25200"/>
                  </a:lnTo>
                  <a:lnTo>
                    <a:pt x="111468" y="36342"/>
                  </a:lnTo>
                  <a:lnTo>
                    <a:pt x="121934" y="79970"/>
                  </a:lnTo>
                  <a:lnTo>
                    <a:pt x="119447" y="118764"/>
                  </a:lnTo>
                  <a:lnTo>
                    <a:pt x="105711" y="152485"/>
                  </a:lnTo>
                  <a:lnTo>
                    <a:pt x="81235" y="179114"/>
                  </a:lnTo>
                  <a:lnTo>
                    <a:pt x="51755" y="196233"/>
                  </a:lnTo>
                  <a:lnTo>
                    <a:pt x="10528" y="2060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4990507" y="4643067"/>
              <a:ext cx="115815" cy="172331"/>
            </a:xfrm>
            <a:custGeom>
              <a:avLst/>
              <a:gdLst/>
              <a:ahLst/>
              <a:cxnLst/>
              <a:rect l="0" t="0" r="0" b="0"/>
              <a:pathLst>
                <a:path w="115815" h="172331">
                  <a:moveTo>
                    <a:pt x="0" y="94756"/>
                  </a:moveTo>
                  <a:lnTo>
                    <a:pt x="17959" y="148631"/>
                  </a:lnTo>
                  <a:lnTo>
                    <a:pt x="25858" y="172330"/>
                  </a:lnTo>
                  <a:lnTo>
                    <a:pt x="13108" y="121601"/>
                  </a:lnTo>
                  <a:lnTo>
                    <a:pt x="11039" y="69253"/>
                  </a:lnTo>
                  <a:lnTo>
                    <a:pt x="16995" y="47937"/>
                  </a:lnTo>
                  <a:lnTo>
                    <a:pt x="39882" y="15188"/>
                  </a:lnTo>
                  <a:lnTo>
                    <a:pt x="59449" y="675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151623" y="4685181"/>
              <a:ext cx="141351" cy="158497"/>
            </a:xfrm>
            <a:custGeom>
              <a:avLst/>
              <a:gdLst/>
              <a:ahLst/>
              <a:cxnLst/>
              <a:rect l="0" t="0" r="0" b="0"/>
              <a:pathLst>
                <a:path w="141351" h="158497">
                  <a:moveTo>
                    <a:pt x="81040" y="42114"/>
                  </a:moveTo>
                  <a:lnTo>
                    <a:pt x="75451" y="25346"/>
                  </a:lnTo>
                  <a:lnTo>
                    <a:pt x="63348" y="13994"/>
                  </a:lnTo>
                  <a:lnTo>
                    <a:pt x="55207" y="9330"/>
                  </a:lnTo>
                  <a:lnTo>
                    <a:pt x="46270" y="8560"/>
                  </a:lnTo>
                  <a:lnTo>
                    <a:pt x="26982" y="13943"/>
                  </a:lnTo>
                  <a:lnTo>
                    <a:pt x="12950" y="27254"/>
                  </a:lnTo>
                  <a:lnTo>
                    <a:pt x="7571" y="35717"/>
                  </a:lnTo>
                  <a:lnTo>
                    <a:pt x="0" y="69984"/>
                  </a:lnTo>
                  <a:lnTo>
                    <a:pt x="3346" y="104184"/>
                  </a:lnTo>
                  <a:lnTo>
                    <a:pt x="11804" y="122733"/>
                  </a:lnTo>
                  <a:lnTo>
                    <a:pt x="36298" y="153705"/>
                  </a:lnTo>
                  <a:lnTo>
                    <a:pt x="44193" y="157452"/>
                  </a:lnTo>
                  <a:lnTo>
                    <a:pt x="62324" y="158496"/>
                  </a:lnTo>
                  <a:lnTo>
                    <a:pt x="92262" y="146918"/>
                  </a:lnTo>
                  <a:lnTo>
                    <a:pt x="117770" y="123080"/>
                  </a:lnTo>
                  <a:lnTo>
                    <a:pt x="134557" y="93790"/>
                  </a:lnTo>
                  <a:lnTo>
                    <a:pt x="141350" y="57295"/>
                  </a:lnTo>
                  <a:lnTo>
                    <a:pt x="136700" y="33653"/>
                  </a:lnTo>
                  <a:lnTo>
                    <a:pt x="132185" y="22435"/>
                  </a:lnTo>
                  <a:lnTo>
                    <a:pt x="126835" y="14957"/>
                  </a:lnTo>
                  <a:lnTo>
                    <a:pt x="10209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5349817" y="4444295"/>
              <a:ext cx="114059" cy="396801"/>
            </a:xfrm>
            <a:custGeom>
              <a:avLst/>
              <a:gdLst/>
              <a:ahLst/>
              <a:cxnLst/>
              <a:rect l="0" t="0" r="0" b="0"/>
              <a:pathLst>
                <a:path w="114059" h="396801">
                  <a:moveTo>
                    <a:pt x="82887" y="283000"/>
                  </a:moveTo>
                  <a:lnTo>
                    <a:pt x="68315" y="231975"/>
                  </a:lnTo>
                  <a:lnTo>
                    <a:pt x="62644" y="220907"/>
                  </a:lnTo>
                  <a:lnTo>
                    <a:pt x="55354" y="214699"/>
                  </a:lnTo>
                  <a:lnTo>
                    <a:pt x="46984" y="211730"/>
                  </a:lnTo>
                  <a:lnTo>
                    <a:pt x="37895" y="210920"/>
                  </a:lnTo>
                  <a:lnTo>
                    <a:pt x="29496" y="213890"/>
                  </a:lnTo>
                  <a:lnTo>
                    <a:pt x="13924" y="226548"/>
                  </a:lnTo>
                  <a:lnTo>
                    <a:pt x="5444" y="246992"/>
                  </a:lnTo>
                  <a:lnTo>
                    <a:pt x="0" y="303833"/>
                  </a:lnTo>
                  <a:lnTo>
                    <a:pt x="1264" y="361812"/>
                  </a:lnTo>
                  <a:lnTo>
                    <a:pt x="9955" y="385878"/>
                  </a:lnTo>
                  <a:lnTo>
                    <a:pt x="16718" y="392529"/>
                  </a:lnTo>
                  <a:lnTo>
                    <a:pt x="24737" y="395794"/>
                  </a:lnTo>
                  <a:lnTo>
                    <a:pt x="33592" y="396800"/>
                  </a:lnTo>
                  <a:lnTo>
                    <a:pt x="49670" y="391680"/>
                  </a:lnTo>
                  <a:lnTo>
                    <a:pt x="57233" y="387039"/>
                  </a:lnTo>
                  <a:lnTo>
                    <a:pt x="68756" y="366284"/>
                  </a:lnTo>
                  <a:lnTo>
                    <a:pt x="85685" y="305300"/>
                  </a:lnTo>
                  <a:lnTo>
                    <a:pt x="96714" y="254253"/>
                  </a:lnTo>
                  <a:lnTo>
                    <a:pt x="109752" y="197903"/>
                  </a:lnTo>
                  <a:lnTo>
                    <a:pt x="113074" y="142752"/>
                  </a:lnTo>
                  <a:lnTo>
                    <a:pt x="114058" y="84297"/>
                  </a:lnTo>
                  <a:lnTo>
                    <a:pt x="111271" y="21439"/>
                  </a:lnTo>
                  <a:lnTo>
                    <a:pt x="108829" y="6850"/>
                  </a:lnTo>
                  <a:lnTo>
                    <a:pt x="106031" y="634"/>
                  </a:lnTo>
                  <a:lnTo>
                    <a:pt x="102996" y="0"/>
                  </a:lnTo>
                  <a:lnTo>
                    <a:pt x="99803" y="3086"/>
                  </a:lnTo>
                  <a:lnTo>
                    <a:pt x="89719" y="29787"/>
                  </a:lnTo>
                  <a:lnTo>
                    <a:pt x="84236" y="90306"/>
                  </a:lnTo>
                  <a:lnTo>
                    <a:pt x="83287" y="148307"/>
                  </a:lnTo>
                  <a:lnTo>
                    <a:pt x="83006" y="209946"/>
                  </a:lnTo>
                  <a:lnTo>
                    <a:pt x="84092" y="270323"/>
                  </a:lnTo>
                  <a:lnTo>
                    <a:pt x="90133" y="318888"/>
                  </a:lnTo>
                  <a:lnTo>
                    <a:pt x="93416" y="377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5512807" y="4664124"/>
              <a:ext cx="86633" cy="164897"/>
            </a:xfrm>
            <a:custGeom>
              <a:avLst/>
              <a:gdLst/>
              <a:ahLst/>
              <a:cxnLst/>
              <a:rect l="0" t="0" r="0" b="0"/>
              <a:pathLst>
                <a:path w="86633" h="164897">
                  <a:moveTo>
                    <a:pt x="14654" y="10529"/>
                  </a:moveTo>
                  <a:lnTo>
                    <a:pt x="0" y="60080"/>
                  </a:lnTo>
                  <a:lnTo>
                    <a:pt x="2774" y="118526"/>
                  </a:lnTo>
                  <a:lnTo>
                    <a:pt x="5864" y="142756"/>
                  </a:lnTo>
                  <a:lnTo>
                    <a:pt x="15037" y="161323"/>
                  </a:lnTo>
                  <a:lnTo>
                    <a:pt x="21928" y="164871"/>
                  </a:lnTo>
                  <a:lnTo>
                    <a:pt x="30032" y="164896"/>
                  </a:lnTo>
                  <a:lnTo>
                    <a:pt x="38944" y="162573"/>
                  </a:lnTo>
                  <a:lnTo>
                    <a:pt x="55086" y="150634"/>
                  </a:lnTo>
                  <a:lnTo>
                    <a:pt x="68888" y="133629"/>
                  </a:lnTo>
                  <a:lnTo>
                    <a:pt x="78923" y="114373"/>
                  </a:lnTo>
                  <a:lnTo>
                    <a:pt x="86491" y="57774"/>
                  </a:lnTo>
                  <a:lnTo>
                    <a:pt x="86632" y="19198"/>
                  </a:lnTo>
                  <a:lnTo>
                    <a:pt x="84866" y="12799"/>
                  </a:lnTo>
                  <a:lnTo>
                    <a:pt x="7782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5646478" y="4651992"/>
              <a:ext cx="91554" cy="201646"/>
            </a:xfrm>
            <a:custGeom>
              <a:avLst/>
              <a:gdLst/>
              <a:ahLst/>
              <a:cxnLst/>
              <a:rect l="0" t="0" r="0" b="0"/>
              <a:pathLst>
                <a:path w="91554" h="201646">
                  <a:moveTo>
                    <a:pt x="81024" y="12132"/>
                  </a:moveTo>
                  <a:lnTo>
                    <a:pt x="64257" y="954"/>
                  </a:lnTo>
                  <a:lnTo>
                    <a:pt x="56978" y="0"/>
                  </a:lnTo>
                  <a:lnTo>
                    <a:pt x="42651" y="5181"/>
                  </a:lnTo>
                  <a:lnTo>
                    <a:pt x="31604" y="18401"/>
                  </a:lnTo>
                  <a:lnTo>
                    <a:pt x="7608" y="75853"/>
                  </a:lnTo>
                  <a:lnTo>
                    <a:pt x="0" y="110171"/>
                  </a:lnTo>
                  <a:lnTo>
                    <a:pt x="560" y="135253"/>
                  </a:lnTo>
                  <a:lnTo>
                    <a:pt x="14029" y="167935"/>
                  </a:lnTo>
                  <a:lnTo>
                    <a:pt x="26292" y="185103"/>
                  </a:lnTo>
                  <a:lnTo>
                    <a:pt x="45780" y="194293"/>
                  </a:lnTo>
                  <a:lnTo>
                    <a:pt x="91553" y="2016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5770881" y="4673980"/>
              <a:ext cx="114550" cy="203489"/>
            </a:xfrm>
            <a:custGeom>
              <a:avLst/>
              <a:gdLst/>
              <a:ahLst/>
              <a:cxnLst/>
              <a:rect l="0" t="0" r="0" b="0"/>
              <a:pathLst>
                <a:path w="114550" h="203489">
                  <a:moveTo>
                    <a:pt x="30321" y="95429"/>
                  </a:moveTo>
                  <a:lnTo>
                    <a:pt x="74284" y="75185"/>
                  </a:lnTo>
                  <a:lnTo>
                    <a:pt x="98979" y="50437"/>
                  </a:lnTo>
                  <a:lnTo>
                    <a:pt x="101829" y="42037"/>
                  </a:lnTo>
                  <a:lnTo>
                    <a:pt x="101390" y="34098"/>
                  </a:lnTo>
                  <a:lnTo>
                    <a:pt x="94662" y="19038"/>
                  </a:lnTo>
                  <a:lnTo>
                    <a:pt x="83873" y="4546"/>
                  </a:lnTo>
                  <a:lnTo>
                    <a:pt x="76551" y="915"/>
                  </a:lnTo>
                  <a:lnTo>
                    <a:pt x="59056" y="0"/>
                  </a:lnTo>
                  <a:lnTo>
                    <a:pt x="50648" y="3734"/>
                  </a:lnTo>
                  <a:lnTo>
                    <a:pt x="27635" y="25756"/>
                  </a:lnTo>
                  <a:lnTo>
                    <a:pt x="13139" y="44576"/>
                  </a:lnTo>
                  <a:lnTo>
                    <a:pt x="5137" y="67759"/>
                  </a:lnTo>
                  <a:lnTo>
                    <a:pt x="0" y="120769"/>
                  </a:lnTo>
                  <a:lnTo>
                    <a:pt x="5536" y="145296"/>
                  </a:lnTo>
                  <a:lnTo>
                    <a:pt x="21808" y="175715"/>
                  </a:lnTo>
                  <a:lnTo>
                    <a:pt x="28155" y="184048"/>
                  </a:lnTo>
                  <a:lnTo>
                    <a:pt x="47686" y="196426"/>
                  </a:lnTo>
                  <a:lnTo>
                    <a:pt x="70794" y="203488"/>
                  </a:lnTo>
                  <a:lnTo>
                    <a:pt x="114549" y="2007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5933346" y="4674653"/>
              <a:ext cx="152126" cy="212933"/>
            </a:xfrm>
            <a:custGeom>
              <a:avLst/>
              <a:gdLst/>
              <a:ahLst/>
              <a:cxnLst/>
              <a:rect l="0" t="0" r="0" b="0"/>
              <a:pathLst>
                <a:path w="152126" h="212933">
                  <a:moveTo>
                    <a:pt x="4726" y="94756"/>
                  </a:moveTo>
                  <a:lnTo>
                    <a:pt x="7846" y="137448"/>
                  </a:lnTo>
                  <a:lnTo>
                    <a:pt x="26057" y="200092"/>
                  </a:lnTo>
                  <a:lnTo>
                    <a:pt x="29475" y="210603"/>
                  </a:lnTo>
                  <a:lnTo>
                    <a:pt x="31754" y="212932"/>
                  </a:lnTo>
                  <a:lnTo>
                    <a:pt x="33273" y="209805"/>
                  </a:lnTo>
                  <a:lnTo>
                    <a:pt x="33791" y="195022"/>
                  </a:lnTo>
                  <a:lnTo>
                    <a:pt x="21480" y="141148"/>
                  </a:lnTo>
                  <a:lnTo>
                    <a:pt x="8079" y="88365"/>
                  </a:lnTo>
                  <a:lnTo>
                    <a:pt x="0" y="53868"/>
                  </a:lnTo>
                  <a:lnTo>
                    <a:pt x="1846" y="32130"/>
                  </a:lnTo>
                  <a:lnTo>
                    <a:pt x="7485" y="23759"/>
                  </a:lnTo>
                  <a:lnTo>
                    <a:pt x="26230" y="11339"/>
                  </a:lnTo>
                  <a:lnTo>
                    <a:pt x="63090" y="3359"/>
                  </a:lnTo>
                  <a:lnTo>
                    <a:pt x="125121" y="442"/>
                  </a:lnTo>
                  <a:lnTo>
                    <a:pt x="15212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4192610" y="5091470"/>
            <a:ext cx="334644" cy="405748"/>
            <a:chOff x="4192610" y="5091470"/>
            <a:chExt cx="334644" cy="405748"/>
          </a:xfrm>
        </p:grpSpPr>
        <p:sp>
          <p:nvSpPr>
            <p:cNvPr id="170" name="Freeform 169"/>
            <p:cNvSpPr/>
            <p:nvPr/>
          </p:nvSpPr>
          <p:spPr>
            <a:xfrm>
              <a:off x="4192610" y="5285306"/>
              <a:ext cx="163316" cy="211912"/>
            </a:xfrm>
            <a:custGeom>
              <a:avLst/>
              <a:gdLst/>
              <a:ahLst/>
              <a:cxnLst/>
              <a:rect l="0" t="0" r="0" b="0"/>
              <a:pathLst>
                <a:path w="163316" h="211912">
                  <a:moveTo>
                    <a:pt x="71431" y="0"/>
                  </a:moveTo>
                  <a:lnTo>
                    <a:pt x="33058" y="29308"/>
                  </a:lnTo>
                  <a:lnTo>
                    <a:pt x="17427" y="55087"/>
                  </a:lnTo>
                  <a:lnTo>
                    <a:pt x="2835" y="96409"/>
                  </a:lnTo>
                  <a:lnTo>
                    <a:pt x="0" y="121617"/>
                  </a:lnTo>
                  <a:lnTo>
                    <a:pt x="9582" y="162116"/>
                  </a:lnTo>
                  <a:lnTo>
                    <a:pt x="27239" y="192573"/>
                  </a:lnTo>
                  <a:lnTo>
                    <a:pt x="43601" y="205691"/>
                  </a:lnTo>
                  <a:lnTo>
                    <a:pt x="52878" y="210826"/>
                  </a:lnTo>
                  <a:lnTo>
                    <a:pt x="62572" y="211911"/>
                  </a:lnTo>
                  <a:lnTo>
                    <a:pt x="82701" y="206876"/>
                  </a:lnTo>
                  <a:lnTo>
                    <a:pt x="123050" y="184580"/>
                  </a:lnTo>
                  <a:lnTo>
                    <a:pt x="139606" y="171333"/>
                  </a:lnTo>
                  <a:lnTo>
                    <a:pt x="156492" y="145131"/>
                  </a:lnTo>
                  <a:lnTo>
                    <a:pt x="163315" y="109552"/>
                  </a:lnTo>
                  <a:lnTo>
                    <a:pt x="158672" y="86124"/>
                  </a:lnTo>
                  <a:lnTo>
                    <a:pt x="154158" y="74963"/>
                  </a:lnTo>
                  <a:lnTo>
                    <a:pt x="139784" y="59443"/>
                  </a:lnTo>
                  <a:lnTo>
                    <a:pt x="103016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4433165" y="5091470"/>
              <a:ext cx="94089" cy="383349"/>
            </a:xfrm>
            <a:custGeom>
              <a:avLst/>
              <a:gdLst/>
              <a:ahLst/>
              <a:cxnLst/>
              <a:rect l="0" t="0" r="0" b="0"/>
              <a:pathLst>
                <a:path w="94089" h="383349">
                  <a:moveTo>
                    <a:pt x="30917" y="383348"/>
                  </a:moveTo>
                  <a:lnTo>
                    <a:pt x="22584" y="345870"/>
                  </a:lnTo>
                  <a:lnTo>
                    <a:pt x="20823" y="294447"/>
                  </a:lnTo>
                  <a:lnTo>
                    <a:pt x="12113" y="233601"/>
                  </a:lnTo>
                  <a:lnTo>
                    <a:pt x="10306" y="179334"/>
                  </a:lnTo>
                  <a:lnTo>
                    <a:pt x="2713" y="129620"/>
                  </a:lnTo>
                  <a:lnTo>
                    <a:pt x="0" y="69020"/>
                  </a:lnTo>
                  <a:lnTo>
                    <a:pt x="1968" y="41266"/>
                  </a:lnTo>
                  <a:lnTo>
                    <a:pt x="10642" y="17232"/>
                  </a:lnTo>
                  <a:lnTo>
                    <a:pt x="18571" y="9420"/>
                  </a:lnTo>
                  <a:lnTo>
                    <a:pt x="39858" y="738"/>
                  </a:lnTo>
                  <a:lnTo>
                    <a:pt x="61797" y="0"/>
                  </a:lnTo>
                  <a:lnTo>
                    <a:pt x="94088" y="43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4400911" y="5274777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115164" y="11179"/>
                  </a:lnTo>
                  <a:lnTo>
                    <a:pt x="97198" y="16667"/>
                  </a:lnTo>
                  <a:lnTo>
                    <a:pt x="42436" y="277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9" name="Group 178"/>
          <p:cNvGrpSpPr/>
          <p:nvPr/>
        </p:nvGrpSpPr>
        <p:grpSpPr>
          <a:xfrm>
            <a:off x="4780312" y="5148435"/>
            <a:ext cx="547108" cy="586269"/>
            <a:chOff x="4780312" y="5148435"/>
            <a:chExt cx="547108" cy="586269"/>
          </a:xfrm>
        </p:grpSpPr>
        <p:sp>
          <p:nvSpPr>
            <p:cNvPr id="174" name="Freeform 173"/>
            <p:cNvSpPr/>
            <p:nvPr/>
          </p:nvSpPr>
          <p:spPr>
            <a:xfrm>
              <a:off x="4780312" y="5285169"/>
              <a:ext cx="124097" cy="449535"/>
            </a:xfrm>
            <a:custGeom>
              <a:avLst/>
              <a:gdLst/>
              <a:ahLst/>
              <a:cxnLst/>
              <a:rect l="0" t="0" r="0" b="0"/>
              <a:pathLst>
                <a:path w="124097" h="449535">
                  <a:moveTo>
                    <a:pt x="10154" y="200178"/>
                  </a:moveTo>
                  <a:lnTo>
                    <a:pt x="10154" y="249109"/>
                  </a:lnTo>
                  <a:lnTo>
                    <a:pt x="15743" y="308239"/>
                  </a:lnTo>
                  <a:lnTo>
                    <a:pt x="19707" y="366149"/>
                  </a:lnTo>
                  <a:lnTo>
                    <a:pt x="20490" y="429581"/>
                  </a:lnTo>
                  <a:lnTo>
                    <a:pt x="20597" y="449534"/>
                  </a:lnTo>
                  <a:lnTo>
                    <a:pt x="17546" y="424215"/>
                  </a:lnTo>
                  <a:lnTo>
                    <a:pt x="6025" y="368564"/>
                  </a:lnTo>
                  <a:lnTo>
                    <a:pt x="1522" y="318440"/>
                  </a:lnTo>
                  <a:lnTo>
                    <a:pt x="0" y="257507"/>
                  </a:lnTo>
                  <a:lnTo>
                    <a:pt x="2819" y="200410"/>
                  </a:lnTo>
                  <a:lnTo>
                    <a:pt x="8705" y="138482"/>
                  </a:lnTo>
                  <a:lnTo>
                    <a:pt x="21416" y="75416"/>
                  </a:lnTo>
                  <a:lnTo>
                    <a:pt x="39496" y="22572"/>
                  </a:lnTo>
                  <a:lnTo>
                    <a:pt x="50881" y="5818"/>
                  </a:lnTo>
                  <a:lnTo>
                    <a:pt x="58362" y="1585"/>
                  </a:lnTo>
                  <a:lnTo>
                    <a:pt x="76033" y="0"/>
                  </a:lnTo>
                  <a:lnTo>
                    <a:pt x="92466" y="6315"/>
                  </a:lnTo>
                  <a:lnTo>
                    <a:pt x="100124" y="11274"/>
                  </a:lnTo>
                  <a:lnTo>
                    <a:pt x="111752" y="26144"/>
                  </a:lnTo>
                  <a:lnTo>
                    <a:pt x="116490" y="35022"/>
                  </a:lnTo>
                  <a:lnTo>
                    <a:pt x="124096" y="90129"/>
                  </a:lnTo>
                  <a:lnTo>
                    <a:pt x="122478" y="144168"/>
                  </a:lnTo>
                  <a:lnTo>
                    <a:pt x="116228" y="165926"/>
                  </a:lnTo>
                  <a:lnTo>
                    <a:pt x="86542" y="211973"/>
                  </a:lnTo>
                  <a:lnTo>
                    <a:pt x="69841" y="226087"/>
                  </a:lnTo>
                  <a:lnTo>
                    <a:pt x="51889" y="235090"/>
                  </a:lnTo>
                  <a:lnTo>
                    <a:pt x="20682" y="2422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4937865" y="5293545"/>
              <a:ext cx="157928" cy="215874"/>
            </a:xfrm>
            <a:custGeom>
              <a:avLst/>
              <a:gdLst/>
              <a:ahLst/>
              <a:cxnLst/>
              <a:rect l="0" t="0" r="0" b="0"/>
              <a:pathLst>
                <a:path w="157928" h="215874">
                  <a:moveTo>
                    <a:pt x="0" y="97045"/>
                  </a:moveTo>
                  <a:lnTo>
                    <a:pt x="17981" y="112687"/>
                  </a:lnTo>
                  <a:lnTo>
                    <a:pt x="34898" y="120765"/>
                  </a:lnTo>
                  <a:lnTo>
                    <a:pt x="69742" y="126300"/>
                  </a:lnTo>
                  <a:lnTo>
                    <a:pt x="89878" y="121356"/>
                  </a:lnTo>
                  <a:lnTo>
                    <a:pt x="98523" y="116762"/>
                  </a:lnTo>
                  <a:lnTo>
                    <a:pt x="111248" y="102299"/>
                  </a:lnTo>
                  <a:lnTo>
                    <a:pt x="119634" y="83003"/>
                  </a:lnTo>
                  <a:lnTo>
                    <a:pt x="123361" y="58829"/>
                  </a:lnTo>
                  <a:lnTo>
                    <a:pt x="118778" y="35607"/>
                  </a:lnTo>
                  <a:lnTo>
                    <a:pt x="114280" y="24501"/>
                  </a:lnTo>
                  <a:lnTo>
                    <a:pt x="99924" y="9041"/>
                  </a:lnTo>
                  <a:lnTo>
                    <a:pt x="91183" y="3281"/>
                  </a:lnTo>
                  <a:lnTo>
                    <a:pt x="72111" y="0"/>
                  </a:lnTo>
                  <a:lnTo>
                    <a:pt x="62112" y="764"/>
                  </a:lnTo>
                  <a:lnTo>
                    <a:pt x="44763" y="10969"/>
                  </a:lnTo>
                  <a:lnTo>
                    <a:pt x="30423" y="28374"/>
                  </a:lnTo>
                  <a:lnTo>
                    <a:pt x="16943" y="64480"/>
                  </a:lnTo>
                  <a:lnTo>
                    <a:pt x="13599" y="104814"/>
                  </a:lnTo>
                  <a:lnTo>
                    <a:pt x="20667" y="145231"/>
                  </a:lnTo>
                  <a:lnTo>
                    <a:pt x="37059" y="178783"/>
                  </a:lnTo>
                  <a:lnTo>
                    <a:pt x="50006" y="196154"/>
                  </a:lnTo>
                  <a:lnTo>
                    <a:pt x="76038" y="213499"/>
                  </a:lnTo>
                  <a:lnTo>
                    <a:pt x="95796" y="215873"/>
                  </a:lnTo>
                  <a:lnTo>
                    <a:pt x="115106" y="211859"/>
                  </a:lnTo>
                  <a:lnTo>
                    <a:pt x="157927" y="1812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5158963" y="5148435"/>
              <a:ext cx="1" cy="379027"/>
            </a:xfrm>
            <a:custGeom>
              <a:avLst/>
              <a:gdLst/>
              <a:ahLst/>
              <a:cxnLst/>
              <a:rect l="0" t="0" r="0" b="0"/>
              <a:pathLst>
                <a:path w="1" h="379027">
                  <a:moveTo>
                    <a:pt x="0" y="0"/>
                  </a:moveTo>
                  <a:lnTo>
                    <a:pt x="0" y="60383"/>
                  </a:lnTo>
                  <a:lnTo>
                    <a:pt x="0" y="121227"/>
                  </a:lnTo>
                  <a:lnTo>
                    <a:pt x="0" y="181758"/>
                  </a:lnTo>
                  <a:lnTo>
                    <a:pt x="0" y="235568"/>
                  </a:lnTo>
                  <a:lnTo>
                    <a:pt x="0" y="289727"/>
                  </a:lnTo>
                  <a:lnTo>
                    <a:pt x="0" y="349948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5064207" y="5295834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40582" y="3120"/>
                  </a:lnTo>
                  <a:lnTo>
                    <a:pt x="81452" y="14654"/>
                  </a:lnTo>
                  <a:lnTo>
                    <a:pt x="19984" y="316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5232663" y="5303466"/>
              <a:ext cx="94757" cy="194858"/>
            </a:xfrm>
            <a:custGeom>
              <a:avLst/>
              <a:gdLst/>
              <a:ahLst/>
              <a:cxnLst/>
              <a:rect l="0" t="0" r="0" b="0"/>
              <a:pathLst>
                <a:path w="94757" h="194858">
                  <a:moveTo>
                    <a:pt x="0" y="87124"/>
                  </a:moveTo>
                  <a:lnTo>
                    <a:pt x="27511" y="140999"/>
                  </a:lnTo>
                  <a:lnTo>
                    <a:pt x="46744" y="194857"/>
                  </a:lnTo>
                  <a:lnTo>
                    <a:pt x="34269" y="141580"/>
                  </a:lnTo>
                  <a:lnTo>
                    <a:pt x="17439" y="87363"/>
                  </a:lnTo>
                  <a:lnTo>
                    <a:pt x="18165" y="50020"/>
                  </a:lnTo>
                  <a:lnTo>
                    <a:pt x="26011" y="29299"/>
                  </a:lnTo>
                  <a:lnTo>
                    <a:pt x="31378" y="20498"/>
                  </a:lnTo>
                  <a:lnTo>
                    <a:pt x="46701" y="7600"/>
                  </a:lnTo>
                  <a:lnTo>
                    <a:pt x="55701" y="2522"/>
                  </a:lnTo>
                  <a:lnTo>
                    <a:pt x="71939" y="0"/>
                  </a:lnTo>
                  <a:lnTo>
                    <a:pt x="94756" y="2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5359639" y="5180021"/>
            <a:ext cx="715305" cy="421140"/>
            <a:chOff x="5359639" y="5180021"/>
            <a:chExt cx="715305" cy="421140"/>
          </a:xfrm>
        </p:grpSpPr>
        <p:sp>
          <p:nvSpPr>
            <p:cNvPr id="180" name="Freeform 179"/>
            <p:cNvSpPr/>
            <p:nvPr/>
          </p:nvSpPr>
          <p:spPr>
            <a:xfrm>
              <a:off x="5359639" y="5359005"/>
              <a:ext cx="109183" cy="220553"/>
            </a:xfrm>
            <a:custGeom>
              <a:avLst/>
              <a:gdLst/>
              <a:ahLst/>
              <a:cxnLst/>
              <a:rect l="0" t="0" r="0" b="0"/>
              <a:pathLst>
                <a:path w="109183" h="220553">
                  <a:moveTo>
                    <a:pt x="62537" y="21057"/>
                  </a:moveTo>
                  <a:lnTo>
                    <a:pt x="45769" y="26646"/>
                  </a:lnTo>
                  <a:lnTo>
                    <a:pt x="34417" y="38749"/>
                  </a:lnTo>
                  <a:lnTo>
                    <a:pt x="13860" y="92407"/>
                  </a:lnTo>
                  <a:lnTo>
                    <a:pt x="2576" y="139526"/>
                  </a:lnTo>
                  <a:lnTo>
                    <a:pt x="0" y="193547"/>
                  </a:lnTo>
                  <a:lnTo>
                    <a:pt x="3298" y="203901"/>
                  </a:lnTo>
                  <a:lnTo>
                    <a:pt x="9006" y="211973"/>
                  </a:lnTo>
                  <a:lnTo>
                    <a:pt x="16322" y="218524"/>
                  </a:lnTo>
                  <a:lnTo>
                    <a:pt x="24707" y="220552"/>
                  </a:lnTo>
                  <a:lnTo>
                    <a:pt x="43384" y="216567"/>
                  </a:lnTo>
                  <a:lnTo>
                    <a:pt x="68040" y="201168"/>
                  </a:lnTo>
                  <a:lnTo>
                    <a:pt x="79801" y="185334"/>
                  </a:lnTo>
                  <a:lnTo>
                    <a:pt x="100642" y="129085"/>
                  </a:lnTo>
                  <a:lnTo>
                    <a:pt x="109182" y="94399"/>
                  </a:lnTo>
                  <a:lnTo>
                    <a:pt x="99889" y="33156"/>
                  </a:lnTo>
                  <a:lnTo>
                    <a:pt x="90446" y="17466"/>
                  </a:lnTo>
                  <a:lnTo>
                    <a:pt x="7306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5537989" y="5180021"/>
              <a:ext cx="42115" cy="421140"/>
            </a:xfrm>
            <a:custGeom>
              <a:avLst/>
              <a:gdLst/>
              <a:ahLst/>
              <a:cxnLst/>
              <a:rect l="0" t="0" r="0" b="0"/>
              <a:pathLst>
                <a:path w="42115" h="421140">
                  <a:moveTo>
                    <a:pt x="42114" y="0"/>
                  </a:moveTo>
                  <a:lnTo>
                    <a:pt x="33781" y="37477"/>
                  </a:lnTo>
                  <a:lnTo>
                    <a:pt x="32020" y="94490"/>
                  </a:lnTo>
                  <a:lnTo>
                    <a:pt x="26125" y="150439"/>
                  </a:lnTo>
                  <a:lnTo>
                    <a:pt x="22559" y="211470"/>
                  </a:lnTo>
                  <a:lnTo>
                    <a:pt x="15913" y="274007"/>
                  </a:lnTo>
                  <a:lnTo>
                    <a:pt x="12124" y="331401"/>
                  </a:lnTo>
                  <a:lnTo>
                    <a:pt x="2406" y="394851"/>
                  </a:lnTo>
                  <a:lnTo>
                    <a:pt x="0" y="4211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5607360" y="5369491"/>
              <a:ext cx="120143" cy="200662"/>
            </a:xfrm>
            <a:custGeom>
              <a:avLst/>
              <a:gdLst/>
              <a:ahLst/>
              <a:cxnLst/>
              <a:rect l="0" t="0" r="0" b="0"/>
              <a:pathLst>
                <a:path w="120143" h="200662">
                  <a:moveTo>
                    <a:pt x="4329" y="31628"/>
                  </a:moveTo>
                  <a:lnTo>
                    <a:pt x="9918" y="48395"/>
                  </a:lnTo>
                  <a:lnTo>
                    <a:pt x="22021" y="59747"/>
                  </a:lnTo>
                  <a:lnTo>
                    <a:pt x="40268" y="67522"/>
                  </a:lnTo>
                  <a:lnTo>
                    <a:pt x="63975" y="70978"/>
                  </a:lnTo>
                  <a:lnTo>
                    <a:pt x="83871" y="66274"/>
                  </a:lnTo>
                  <a:lnTo>
                    <a:pt x="92452" y="61744"/>
                  </a:lnTo>
                  <a:lnTo>
                    <a:pt x="97003" y="54045"/>
                  </a:lnTo>
                  <a:lnTo>
                    <a:pt x="98940" y="33012"/>
                  </a:lnTo>
                  <a:lnTo>
                    <a:pt x="92781" y="14305"/>
                  </a:lnTo>
                  <a:lnTo>
                    <a:pt x="87864" y="6042"/>
                  </a:lnTo>
                  <a:lnTo>
                    <a:pt x="81076" y="1702"/>
                  </a:lnTo>
                  <a:lnTo>
                    <a:pt x="64175" y="0"/>
                  </a:lnTo>
                  <a:lnTo>
                    <a:pt x="48085" y="6263"/>
                  </a:lnTo>
                  <a:lnTo>
                    <a:pt x="33135" y="18015"/>
                  </a:lnTo>
                  <a:lnTo>
                    <a:pt x="18691" y="34936"/>
                  </a:lnTo>
                  <a:lnTo>
                    <a:pt x="10712" y="60395"/>
                  </a:lnTo>
                  <a:lnTo>
                    <a:pt x="0" y="113219"/>
                  </a:lnTo>
                  <a:lnTo>
                    <a:pt x="1227" y="146660"/>
                  </a:lnTo>
                  <a:lnTo>
                    <a:pt x="9189" y="165032"/>
                  </a:lnTo>
                  <a:lnTo>
                    <a:pt x="33365" y="195890"/>
                  </a:lnTo>
                  <a:lnTo>
                    <a:pt x="41234" y="199627"/>
                  </a:lnTo>
                  <a:lnTo>
                    <a:pt x="59336" y="200661"/>
                  </a:lnTo>
                  <a:lnTo>
                    <a:pt x="89258" y="194666"/>
                  </a:lnTo>
                  <a:lnTo>
                    <a:pt x="103686" y="185588"/>
                  </a:lnTo>
                  <a:lnTo>
                    <a:pt x="120142" y="1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5759088" y="5422176"/>
              <a:ext cx="73700" cy="145548"/>
            </a:xfrm>
            <a:custGeom>
              <a:avLst/>
              <a:gdLst/>
              <a:ahLst/>
              <a:cxnLst/>
              <a:rect l="0" t="0" r="0" b="0"/>
              <a:pathLst>
                <a:path w="73700" h="145548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5589" y="135007"/>
                  </a:lnTo>
                  <a:lnTo>
                    <a:pt x="10745" y="141477"/>
                  </a:lnTo>
                  <a:lnTo>
                    <a:pt x="17692" y="144621"/>
                  </a:lnTo>
                  <a:lnTo>
                    <a:pt x="25832" y="145547"/>
                  </a:lnTo>
                  <a:lnTo>
                    <a:pt x="41117" y="140337"/>
                  </a:lnTo>
                  <a:lnTo>
                    <a:pt x="48468" y="135672"/>
                  </a:lnTo>
                  <a:lnTo>
                    <a:pt x="59756" y="121130"/>
                  </a:lnTo>
                  <a:lnTo>
                    <a:pt x="67502" y="101799"/>
                  </a:lnTo>
                  <a:lnTo>
                    <a:pt x="72475" y="51261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5874901" y="5391040"/>
              <a:ext cx="200043" cy="199593"/>
            </a:xfrm>
            <a:custGeom>
              <a:avLst/>
              <a:gdLst/>
              <a:ahLst/>
              <a:cxnLst/>
              <a:rect l="0" t="0" r="0" b="0"/>
              <a:pathLst>
                <a:path w="200043" h="199593">
                  <a:moveTo>
                    <a:pt x="0" y="125893"/>
                  </a:moveTo>
                  <a:lnTo>
                    <a:pt x="3120" y="168584"/>
                  </a:lnTo>
                  <a:lnTo>
                    <a:pt x="5590" y="178920"/>
                  </a:lnTo>
                  <a:lnTo>
                    <a:pt x="8406" y="182301"/>
                  </a:lnTo>
                  <a:lnTo>
                    <a:pt x="11453" y="181046"/>
                  </a:lnTo>
                  <a:lnTo>
                    <a:pt x="14654" y="176699"/>
                  </a:lnTo>
                  <a:lnTo>
                    <a:pt x="19792" y="127696"/>
                  </a:lnTo>
                  <a:lnTo>
                    <a:pt x="23022" y="82233"/>
                  </a:lnTo>
                  <a:lnTo>
                    <a:pt x="32069" y="61255"/>
                  </a:lnTo>
                  <a:lnTo>
                    <a:pt x="37757" y="57064"/>
                  </a:lnTo>
                  <a:lnTo>
                    <a:pt x="43889" y="56610"/>
                  </a:lnTo>
                  <a:lnTo>
                    <a:pt x="50316" y="58647"/>
                  </a:lnTo>
                  <a:lnTo>
                    <a:pt x="60578" y="70269"/>
                  </a:lnTo>
                  <a:lnTo>
                    <a:pt x="67868" y="88303"/>
                  </a:lnTo>
                  <a:lnTo>
                    <a:pt x="71107" y="111915"/>
                  </a:lnTo>
                  <a:lnTo>
                    <a:pt x="73141" y="116574"/>
                  </a:lnTo>
                  <a:lnTo>
                    <a:pt x="75667" y="116171"/>
                  </a:lnTo>
                  <a:lnTo>
                    <a:pt x="78521" y="112393"/>
                  </a:lnTo>
                  <a:lnTo>
                    <a:pt x="98382" y="52471"/>
                  </a:lnTo>
                  <a:lnTo>
                    <a:pt x="114418" y="20690"/>
                  </a:lnTo>
                  <a:lnTo>
                    <a:pt x="130402" y="5826"/>
                  </a:lnTo>
                  <a:lnTo>
                    <a:pt x="139577" y="225"/>
                  </a:lnTo>
                  <a:lnTo>
                    <a:pt x="146864" y="0"/>
                  </a:lnTo>
                  <a:lnTo>
                    <a:pt x="152891" y="3360"/>
                  </a:lnTo>
                  <a:lnTo>
                    <a:pt x="162708" y="16451"/>
                  </a:lnTo>
                  <a:lnTo>
                    <a:pt x="182199" y="69150"/>
                  </a:lnTo>
                  <a:lnTo>
                    <a:pt x="195304" y="122959"/>
                  </a:lnTo>
                  <a:lnTo>
                    <a:pt x="199106" y="172410"/>
                  </a:lnTo>
                  <a:lnTo>
                    <a:pt x="200042" y="1995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2684766" y="112684"/>
            <a:ext cx="2442029" cy="698011"/>
            <a:chOff x="2684766" y="112684"/>
            <a:chExt cx="2442029" cy="698011"/>
          </a:xfrm>
        </p:grpSpPr>
        <p:sp>
          <p:nvSpPr>
            <p:cNvPr id="2" name="Freeform 1"/>
            <p:cNvSpPr/>
            <p:nvPr/>
          </p:nvSpPr>
          <p:spPr>
            <a:xfrm>
              <a:off x="2684766" y="112684"/>
              <a:ext cx="326385" cy="540083"/>
            </a:xfrm>
            <a:custGeom>
              <a:avLst/>
              <a:gdLst/>
              <a:ahLst/>
              <a:cxnLst/>
              <a:rect l="0" t="0" r="0" b="0"/>
              <a:pathLst>
                <a:path w="326385" h="540083">
                  <a:moveTo>
                    <a:pt x="0" y="508497"/>
                  </a:moveTo>
                  <a:lnTo>
                    <a:pt x="3120" y="465805"/>
                  </a:lnTo>
                  <a:lnTo>
                    <a:pt x="16789" y="405259"/>
                  </a:lnTo>
                  <a:lnTo>
                    <a:pt x="26085" y="341928"/>
                  </a:lnTo>
                  <a:lnTo>
                    <a:pt x="29956" y="292247"/>
                  </a:lnTo>
                  <a:lnTo>
                    <a:pt x="38500" y="236624"/>
                  </a:lnTo>
                  <a:lnTo>
                    <a:pt x="44520" y="175550"/>
                  </a:lnTo>
                  <a:lnTo>
                    <a:pt x="53356" y="120117"/>
                  </a:lnTo>
                  <a:lnTo>
                    <a:pt x="66822" y="60163"/>
                  </a:lnTo>
                  <a:lnTo>
                    <a:pt x="69114" y="56359"/>
                  </a:lnTo>
                  <a:lnTo>
                    <a:pt x="70643" y="58503"/>
                  </a:lnTo>
                  <a:lnTo>
                    <a:pt x="84884" y="121031"/>
                  </a:lnTo>
                  <a:lnTo>
                    <a:pt x="98396" y="175507"/>
                  </a:lnTo>
                  <a:lnTo>
                    <a:pt x="114423" y="217331"/>
                  </a:lnTo>
                  <a:lnTo>
                    <a:pt x="139578" y="248180"/>
                  </a:lnTo>
                  <a:lnTo>
                    <a:pt x="149204" y="253064"/>
                  </a:lnTo>
                  <a:lnTo>
                    <a:pt x="169259" y="255371"/>
                  </a:lnTo>
                  <a:lnTo>
                    <a:pt x="186750" y="249377"/>
                  </a:lnTo>
                  <a:lnTo>
                    <a:pt x="202323" y="237745"/>
                  </a:lnTo>
                  <a:lnTo>
                    <a:pt x="231385" y="198562"/>
                  </a:lnTo>
                  <a:lnTo>
                    <a:pt x="258285" y="139609"/>
                  </a:lnTo>
                  <a:lnTo>
                    <a:pt x="270342" y="86587"/>
                  </a:lnTo>
                  <a:lnTo>
                    <a:pt x="281699" y="25471"/>
                  </a:lnTo>
                  <a:lnTo>
                    <a:pt x="289227" y="0"/>
                  </a:lnTo>
                  <a:lnTo>
                    <a:pt x="287253" y="5248"/>
                  </a:lnTo>
                  <a:lnTo>
                    <a:pt x="283689" y="61259"/>
                  </a:lnTo>
                  <a:lnTo>
                    <a:pt x="277209" y="113679"/>
                  </a:lnTo>
                  <a:lnTo>
                    <a:pt x="274769" y="174315"/>
                  </a:lnTo>
                  <a:lnTo>
                    <a:pt x="274198" y="219982"/>
                  </a:lnTo>
                  <a:lnTo>
                    <a:pt x="273945" y="264454"/>
                  </a:lnTo>
                  <a:lnTo>
                    <a:pt x="276921" y="319595"/>
                  </a:lnTo>
                  <a:lnTo>
                    <a:pt x="282093" y="367518"/>
                  </a:lnTo>
                  <a:lnTo>
                    <a:pt x="289429" y="429826"/>
                  </a:lnTo>
                  <a:lnTo>
                    <a:pt x="294908" y="483165"/>
                  </a:lnTo>
                  <a:lnTo>
                    <a:pt x="299916" y="506597"/>
                  </a:lnTo>
                  <a:lnTo>
                    <a:pt x="309161" y="522470"/>
                  </a:lnTo>
                  <a:lnTo>
                    <a:pt x="326384" y="54008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66500" y="431456"/>
              <a:ext cx="207863" cy="188294"/>
            </a:xfrm>
            <a:custGeom>
              <a:avLst/>
              <a:gdLst/>
              <a:ahLst/>
              <a:cxnLst/>
              <a:rect l="0" t="0" r="0" b="0"/>
              <a:pathLst>
                <a:path w="207863" h="188294">
                  <a:moveTo>
                    <a:pt x="113106" y="105497"/>
                  </a:moveTo>
                  <a:lnTo>
                    <a:pt x="118695" y="88729"/>
                  </a:lnTo>
                  <a:lnTo>
                    <a:pt x="118320" y="71138"/>
                  </a:lnTo>
                  <a:lnTo>
                    <a:pt x="108547" y="31250"/>
                  </a:lnTo>
                  <a:lnTo>
                    <a:pt x="95872" y="13617"/>
                  </a:lnTo>
                  <a:lnTo>
                    <a:pt x="87578" y="5639"/>
                  </a:lnTo>
                  <a:lnTo>
                    <a:pt x="78540" y="1490"/>
                  </a:lnTo>
                  <a:lnTo>
                    <a:pt x="59139" y="0"/>
                  </a:lnTo>
                  <a:lnTo>
                    <a:pt x="41937" y="6357"/>
                  </a:lnTo>
                  <a:lnTo>
                    <a:pt x="34075" y="11328"/>
                  </a:lnTo>
                  <a:lnTo>
                    <a:pt x="22219" y="29329"/>
                  </a:lnTo>
                  <a:lnTo>
                    <a:pt x="2481" y="85285"/>
                  </a:lnTo>
                  <a:lnTo>
                    <a:pt x="0" y="123165"/>
                  </a:lnTo>
                  <a:lnTo>
                    <a:pt x="7323" y="157135"/>
                  </a:lnTo>
                  <a:lnTo>
                    <a:pt x="17738" y="178750"/>
                  </a:lnTo>
                  <a:lnTo>
                    <a:pt x="26131" y="184748"/>
                  </a:lnTo>
                  <a:lnTo>
                    <a:pt x="47934" y="188293"/>
                  </a:lnTo>
                  <a:lnTo>
                    <a:pt x="66983" y="182849"/>
                  </a:lnTo>
                  <a:lnTo>
                    <a:pt x="75338" y="178122"/>
                  </a:lnTo>
                  <a:lnTo>
                    <a:pt x="87741" y="163511"/>
                  </a:lnTo>
                  <a:lnTo>
                    <a:pt x="109029" y="108111"/>
                  </a:lnTo>
                  <a:lnTo>
                    <a:pt x="127069" y="53199"/>
                  </a:lnTo>
                  <a:lnTo>
                    <a:pt x="129433" y="50744"/>
                  </a:lnTo>
                  <a:lnTo>
                    <a:pt x="131010" y="53787"/>
                  </a:lnTo>
                  <a:lnTo>
                    <a:pt x="135101" y="69647"/>
                  </a:lnTo>
                  <a:lnTo>
                    <a:pt x="157698" y="125761"/>
                  </a:lnTo>
                  <a:lnTo>
                    <a:pt x="174541" y="152315"/>
                  </a:lnTo>
                  <a:lnTo>
                    <a:pt x="187594" y="161400"/>
                  </a:lnTo>
                  <a:lnTo>
                    <a:pt x="207862" y="16866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278825" y="441885"/>
              <a:ext cx="132409" cy="179297"/>
            </a:xfrm>
            <a:custGeom>
              <a:avLst/>
              <a:gdLst/>
              <a:ahLst/>
              <a:cxnLst/>
              <a:rect l="0" t="0" r="0" b="0"/>
              <a:pathLst>
                <a:path w="132409" h="179297">
                  <a:moveTo>
                    <a:pt x="6066" y="42425"/>
                  </a:moveTo>
                  <a:lnTo>
                    <a:pt x="0" y="74877"/>
                  </a:lnTo>
                  <a:lnTo>
                    <a:pt x="10625" y="132357"/>
                  </a:lnTo>
                  <a:lnTo>
                    <a:pt x="21481" y="171324"/>
                  </a:lnTo>
                  <a:lnTo>
                    <a:pt x="11880" y="143888"/>
                  </a:lnTo>
                  <a:lnTo>
                    <a:pt x="7214" y="95266"/>
                  </a:lnTo>
                  <a:lnTo>
                    <a:pt x="8746" y="50933"/>
                  </a:lnTo>
                  <a:lnTo>
                    <a:pt x="17395" y="30219"/>
                  </a:lnTo>
                  <a:lnTo>
                    <a:pt x="35419" y="5403"/>
                  </a:lnTo>
                  <a:lnTo>
                    <a:pt x="43182" y="1366"/>
                  </a:lnTo>
                  <a:lnTo>
                    <a:pt x="61166" y="0"/>
                  </a:lnTo>
                  <a:lnTo>
                    <a:pt x="69706" y="4783"/>
                  </a:lnTo>
                  <a:lnTo>
                    <a:pt x="107441" y="53312"/>
                  </a:lnTo>
                  <a:lnTo>
                    <a:pt x="123190" y="84645"/>
                  </a:lnTo>
                  <a:lnTo>
                    <a:pt x="131194" y="145529"/>
                  </a:lnTo>
                  <a:lnTo>
                    <a:pt x="132408" y="17929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84932" y="452725"/>
              <a:ext cx="134105" cy="184665"/>
            </a:xfrm>
            <a:custGeom>
              <a:avLst/>
              <a:gdLst/>
              <a:ahLst/>
              <a:cxnLst/>
              <a:rect l="0" t="0" r="0" b="0"/>
              <a:pathLst>
                <a:path w="134105" h="184665">
                  <a:moveTo>
                    <a:pt x="0" y="10528"/>
                  </a:moveTo>
                  <a:lnTo>
                    <a:pt x="0" y="59459"/>
                  </a:lnTo>
                  <a:lnTo>
                    <a:pt x="5589" y="113001"/>
                  </a:lnTo>
                  <a:lnTo>
                    <a:pt x="19128" y="156202"/>
                  </a:lnTo>
                  <a:lnTo>
                    <a:pt x="30339" y="173148"/>
                  </a:lnTo>
                  <a:lnTo>
                    <a:pt x="38943" y="178603"/>
                  </a:lnTo>
                  <a:lnTo>
                    <a:pt x="60982" y="184664"/>
                  </a:lnTo>
                  <a:lnTo>
                    <a:pt x="71071" y="183941"/>
                  </a:lnTo>
                  <a:lnTo>
                    <a:pt x="88519" y="176898"/>
                  </a:lnTo>
                  <a:lnTo>
                    <a:pt x="111496" y="154190"/>
                  </a:lnTo>
                  <a:lnTo>
                    <a:pt x="127533" y="125234"/>
                  </a:lnTo>
                  <a:lnTo>
                    <a:pt x="134104" y="83250"/>
                  </a:lnTo>
                  <a:lnTo>
                    <a:pt x="127919" y="34642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96106" y="190008"/>
              <a:ext cx="136268" cy="431174"/>
            </a:xfrm>
            <a:custGeom>
              <a:avLst/>
              <a:gdLst/>
              <a:ahLst/>
              <a:cxnLst/>
              <a:rect l="0" t="0" r="0" b="0"/>
              <a:pathLst>
                <a:path w="136268" h="431174">
                  <a:moveTo>
                    <a:pt x="41510" y="431173"/>
                  </a:moveTo>
                  <a:lnTo>
                    <a:pt x="41510" y="372556"/>
                  </a:lnTo>
                  <a:lnTo>
                    <a:pt x="34275" y="316042"/>
                  </a:lnTo>
                  <a:lnTo>
                    <a:pt x="30788" y="260970"/>
                  </a:lnTo>
                  <a:lnTo>
                    <a:pt x="22865" y="208257"/>
                  </a:lnTo>
                  <a:lnTo>
                    <a:pt x="9708" y="144811"/>
                  </a:lnTo>
                  <a:lnTo>
                    <a:pt x="1433" y="81889"/>
                  </a:lnTo>
                  <a:lnTo>
                    <a:pt x="0" y="38603"/>
                  </a:lnTo>
                  <a:lnTo>
                    <a:pt x="5904" y="16492"/>
                  </a:lnTo>
                  <a:lnTo>
                    <a:pt x="10753" y="7320"/>
                  </a:lnTo>
                  <a:lnTo>
                    <a:pt x="18666" y="2375"/>
                  </a:lnTo>
                  <a:lnTo>
                    <a:pt x="39936" y="0"/>
                  </a:lnTo>
                  <a:lnTo>
                    <a:pt x="72629" y="5241"/>
                  </a:lnTo>
                  <a:lnTo>
                    <a:pt x="104543" y="19791"/>
                  </a:lnTo>
                  <a:lnTo>
                    <a:pt x="119438" y="32307"/>
                  </a:lnTo>
                  <a:lnTo>
                    <a:pt x="136267" y="5214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611274" y="442196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41507" y="8334"/>
                  </a:lnTo>
                  <a:lnTo>
                    <a:pt x="84494" y="10095"/>
                  </a:lnTo>
                  <a:lnTo>
                    <a:pt x="28822" y="1044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814134" y="483551"/>
              <a:ext cx="186696" cy="155584"/>
            </a:xfrm>
            <a:custGeom>
              <a:avLst/>
              <a:gdLst/>
              <a:ahLst/>
              <a:cxnLst/>
              <a:rect l="0" t="0" r="0" b="0"/>
              <a:pathLst>
                <a:path w="186696" h="155584">
                  <a:moveTo>
                    <a:pt x="112995" y="63930"/>
                  </a:moveTo>
                  <a:lnTo>
                    <a:pt x="103420" y="39884"/>
                  </a:lnTo>
                  <a:lnTo>
                    <a:pt x="73592" y="4337"/>
                  </a:lnTo>
                  <a:lnTo>
                    <a:pt x="65669" y="805"/>
                  </a:lnTo>
                  <a:lnTo>
                    <a:pt x="47508" y="0"/>
                  </a:lnTo>
                  <a:lnTo>
                    <a:pt x="38921" y="3763"/>
                  </a:lnTo>
                  <a:lnTo>
                    <a:pt x="23142" y="17302"/>
                  </a:lnTo>
                  <a:lnTo>
                    <a:pt x="6693" y="44655"/>
                  </a:lnTo>
                  <a:lnTo>
                    <a:pt x="0" y="86165"/>
                  </a:lnTo>
                  <a:lnTo>
                    <a:pt x="3606" y="124331"/>
                  </a:lnTo>
                  <a:lnTo>
                    <a:pt x="15245" y="143807"/>
                  </a:lnTo>
                  <a:lnTo>
                    <a:pt x="23262" y="152277"/>
                  </a:lnTo>
                  <a:lnTo>
                    <a:pt x="30946" y="155583"/>
                  </a:lnTo>
                  <a:lnTo>
                    <a:pt x="38409" y="155448"/>
                  </a:lnTo>
                  <a:lnTo>
                    <a:pt x="52940" y="149059"/>
                  </a:lnTo>
                  <a:lnTo>
                    <a:pt x="67196" y="138420"/>
                  </a:lnTo>
                  <a:lnTo>
                    <a:pt x="82788" y="113687"/>
                  </a:lnTo>
                  <a:lnTo>
                    <a:pt x="94816" y="78543"/>
                  </a:lnTo>
                  <a:lnTo>
                    <a:pt x="94890" y="32935"/>
                  </a:lnTo>
                  <a:lnTo>
                    <a:pt x="96245" y="32738"/>
                  </a:lnTo>
                  <a:lnTo>
                    <a:pt x="131411" y="86243"/>
                  </a:lnTo>
                  <a:lnTo>
                    <a:pt x="140480" y="92843"/>
                  </a:lnTo>
                  <a:lnTo>
                    <a:pt x="186695" y="10604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993625" y="439534"/>
              <a:ext cx="133547" cy="165077"/>
            </a:xfrm>
            <a:custGeom>
              <a:avLst/>
              <a:gdLst/>
              <a:ahLst/>
              <a:cxnLst/>
              <a:rect l="0" t="0" r="0" b="0"/>
              <a:pathLst>
                <a:path w="133547" h="165077">
                  <a:moveTo>
                    <a:pt x="133546" y="23719"/>
                  </a:moveTo>
                  <a:lnTo>
                    <a:pt x="122367" y="12541"/>
                  </a:lnTo>
                  <a:lnTo>
                    <a:pt x="93059" y="0"/>
                  </a:lnTo>
                  <a:lnTo>
                    <a:pt x="71098" y="1869"/>
                  </a:lnTo>
                  <a:lnTo>
                    <a:pt x="28403" y="22133"/>
                  </a:lnTo>
                  <a:lnTo>
                    <a:pt x="13506" y="38222"/>
                  </a:lnTo>
                  <a:lnTo>
                    <a:pt x="7896" y="47426"/>
                  </a:lnTo>
                  <a:lnTo>
                    <a:pt x="0" y="88325"/>
                  </a:lnTo>
                  <a:lnTo>
                    <a:pt x="4392" y="111315"/>
                  </a:lnTo>
                  <a:lnTo>
                    <a:pt x="26275" y="150727"/>
                  </a:lnTo>
                  <a:lnTo>
                    <a:pt x="35126" y="157524"/>
                  </a:lnTo>
                  <a:lnTo>
                    <a:pt x="57438" y="165076"/>
                  </a:lnTo>
                  <a:lnTo>
                    <a:pt x="114266" y="161989"/>
                  </a:lnTo>
                  <a:lnTo>
                    <a:pt x="133546" y="16059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222313" y="200041"/>
              <a:ext cx="20672" cy="421141"/>
            </a:xfrm>
            <a:custGeom>
              <a:avLst/>
              <a:gdLst/>
              <a:ahLst/>
              <a:cxnLst/>
              <a:rect l="0" t="0" r="0" b="0"/>
              <a:pathLst>
                <a:path w="20672" h="421141">
                  <a:moveTo>
                    <a:pt x="20671" y="0"/>
                  </a:moveTo>
                  <a:lnTo>
                    <a:pt x="9493" y="22357"/>
                  </a:lnTo>
                  <a:lnTo>
                    <a:pt x="2541" y="69795"/>
                  </a:lnTo>
                  <a:lnTo>
                    <a:pt x="481" y="128305"/>
                  </a:lnTo>
                  <a:lnTo>
                    <a:pt x="0" y="172448"/>
                  </a:lnTo>
                  <a:lnTo>
                    <a:pt x="955" y="218193"/>
                  </a:lnTo>
                  <a:lnTo>
                    <a:pt x="5279" y="261921"/>
                  </a:lnTo>
                  <a:lnTo>
                    <a:pt x="8701" y="320412"/>
                  </a:lnTo>
                  <a:lnTo>
                    <a:pt x="17094" y="381832"/>
                  </a:lnTo>
                  <a:lnTo>
                    <a:pt x="20671" y="42114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127171" y="357968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61639" y="0"/>
                  </a:lnTo>
                  <a:lnTo>
                    <a:pt x="102508" y="0"/>
                  </a:lnTo>
                  <a:lnTo>
                    <a:pt x="4693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338608" y="452725"/>
              <a:ext cx="129364" cy="139101"/>
            </a:xfrm>
            <a:custGeom>
              <a:avLst/>
              <a:gdLst/>
              <a:ahLst/>
              <a:cxnLst/>
              <a:rect l="0" t="0" r="0" b="0"/>
              <a:pathLst>
                <a:path w="129364" h="139101">
                  <a:moveTo>
                    <a:pt x="20190" y="0"/>
                  </a:moveTo>
                  <a:lnTo>
                    <a:pt x="9011" y="11178"/>
                  </a:lnTo>
                  <a:lnTo>
                    <a:pt x="3523" y="29145"/>
                  </a:lnTo>
                  <a:lnTo>
                    <a:pt x="0" y="78806"/>
                  </a:lnTo>
                  <a:lnTo>
                    <a:pt x="5757" y="102875"/>
                  </a:lnTo>
                  <a:lnTo>
                    <a:pt x="10568" y="114207"/>
                  </a:lnTo>
                  <a:lnTo>
                    <a:pt x="25272" y="129917"/>
                  </a:lnTo>
                  <a:lnTo>
                    <a:pt x="34106" y="135744"/>
                  </a:lnTo>
                  <a:lnTo>
                    <a:pt x="56400" y="139100"/>
                  </a:lnTo>
                  <a:lnTo>
                    <a:pt x="79567" y="135521"/>
                  </a:lnTo>
                  <a:lnTo>
                    <a:pt x="97663" y="126132"/>
                  </a:lnTo>
                  <a:lnTo>
                    <a:pt x="110384" y="111041"/>
                  </a:lnTo>
                  <a:lnTo>
                    <a:pt x="128083" y="72757"/>
                  </a:lnTo>
                  <a:lnTo>
                    <a:pt x="129363" y="52223"/>
                  </a:lnTo>
                  <a:lnTo>
                    <a:pt x="125474" y="1052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516725" y="431668"/>
              <a:ext cx="115814" cy="171989"/>
            </a:xfrm>
            <a:custGeom>
              <a:avLst/>
              <a:gdLst/>
              <a:ahLst/>
              <a:cxnLst/>
              <a:rect l="0" t="0" r="0" b="0"/>
              <a:pathLst>
                <a:path w="115814" h="171989">
                  <a:moveTo>
                    <a:pt x="0" y="52642"/>
                  </a:moveTo>
                  <a:lnTo>
                    <a:pt x="27511" y="116070"/>
                  </a:lnTo>
                  <a:lnTo>
                    <a:pt x="46744" y="171988"/>
                  </a:lnTo>
                  <a:lnTo>
                    <a:pt x="31035" y="116367"/>
                  </a:lnTo>
                  <a:lnTo>
                    <a:pt x="24013" y="81272"/>
                  </a:lnTo>
                  <a:lnTo>
                    <a:pt x="23028" y="68220"/>
                  </a:lnTo>
                  <a:lnTo>
                    <a:pt x="28172" y="47477"/>
                  </a:lnTo>
                  <a:lnTo>
                    <a:pt x="39427" y="30460"/>
                  </a:lnTo>
                  <a:lnTo>
                    <a:pt x="56128" y="15097"/>
                  </a:lnTo>
                  <a:lnTo>
                    <a:pt x="78368" y="671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706238" y="494839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3120" y="54144"/>
                  </a:lnTo>
                  <a:lnTo>
                    <a:pt x="9065" y="109091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716767" y="400082"/>
              <a:ext cx="21057" cy="1"/>
            </a:xfrm>
            <a:custGeom>
              <a:avLst/>
              <a:gdLst/>
              <a:ahLst/>
              <a:cxnLst/>
              <a:rect l="0" t="0" r="0" b="0"/>
              <a:pathLst>
                <a:path w="21057" h="1">
                  <a:moveTo>
                    <a:pt x="0" y="0"/>
                  </a:moveTo>
                  <a:lnTo>
                    <a:pt x="21056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790466" y="429423"/>
              <a:ext cx="157929" cy="191759"/>
            </a:xfrm>
            <a:custGeom>
              <a:avLst/>
              <a:gdLst/>
              <a:ahLst/>
              <a:cxnLst/>
              <a:rect l="0" t="0" r="0" b="0"/>
              <a:pathLst>
                <a:path w="157929" h="191759">
                  <a:moveTo>
                    <a:pt x="0" y="33830"/>
                  </a:moveTo>
                  <a:lnTo>
                    <a:pt x="11453" y="82761"/>
                  </a:lnTo>
                  <a:lnTo>
                    <a:pt x="24749" y="141892"/>
                  </a:lnTo>
                  <a:lnTo>
                    <a:pt x="36301" y="182038"/>
                  </a:lnTo>
                  <a:lnTo>
                    <a:pt x="24918" y="129086"/>
                  </a:lnTo>
                  <a:lnTo>
                    <a:pt x="21820" y="75350"/>
                  </a:lnTo>
                  <a:lnTo>
                    <a:pt x="26797" y="19675"/>
                  </a:lnTo>
                  <a:lnTo>
                    <a:pt x="33072" y="10355"/>
                  </a:lnTo>
                  <a:lnTo>
                    <a:pt x="41935" y="4142"/>
                  </a:lnTo>
                  <a:lnTo>
                    <a:pt x="52524" y="0"/>
                  </a:lnTo>
                  <a:lnTo>
                    <a:pt x="61922" y="749"/>
                  </a:lnTo>
                  <a:lnTo>
                    <a:pt x="78604" y="10939"/>
                  </a:lnTo>
                  <a:lnTo>
                    <a:pt x="108377" y="47246"/>
                  </a:lnTo>
                  <a:lnTo>
                    <a:pt x="133669" y="98265"/>
                  </a:lnTo>
                  <a:lnTo>
                    <a:pt x="152826" y="157782"/>
                  </a:lnTo>
                  <a:lnTo>
                    <a:pt x="157928" y="19175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864165" y="463370"/>
              <a:ext cx="262630" cy="347325"/>
            </a:xfrm>
            <a:custGeom>
              <a:avLst/>
              <a:gdLst/>
              <a:ahLst/>
              <a:cxnLst/>
              <a:rect l="0" t="0" r="0" b="0"/>
              <a:pathLst>
                <a:path w="262630" h="347325">
                  <a:moveTo>
                    <a:pt x="210570" y="168339"/>
                  </a:moveTo>
                  <a:lnTo>
                    <a:pt x="218904" y="130861"/>
                  </a:lnTo>
                  <a:lnTo>
                    <a:pt x="220665" y="73849"/>
                  </a:lnTo>
                  <a:lnTo>
                    <a:pt x="215381" y="34667"/>
                  </a:lnTo>
                  <a:lnTo>
                    <a:pt x="203350" y="14953"/>
                  </a:lnTo>
                  <a:lnTo>
                    <a:pt x="195228" y="6420"/>
                  </a:lnTo>
                  <a:lnTo>
                    <a:pt x="186304" y="1902"/>
                  </a:lnTo>
                  <a:lnTo>
                    <a:pt x="167030" y="0"/>
                  </a:lnTo>
                  <a:lnTo>
                    <a:pt x="149885" y="6175"/>
                  </a:lnTo>
                  <a:lnTo>
                    <a:pt x="142037" y="11096"/>
                  </a:lnTo>
                  <a:lnTo>
                    <a:pt x="130198" y="29044"/>
                  </a:lnTo>
                  <a:lnTo>
                    <a:pt x="122207" y="52618"/>
                  </a:lnTo>
                  <a:lnTo>
                    <a:pt x="118878" y="91028"/>
                  </a:lnTo>
                  <a:lnTo>
                    <a:pt x="122245" y="114091"/>
                  </a:lnTo>
                  <a:lnTo>
                    <a:pt x="130760" y="132921"/>
                  </a:lnTo>
                  <a:lnTo>
                    <a:pt x="136307" y="141217"/>
                  </a:lnTo>
                  <a:lnTo>
                    <a:pt x="144683" y="146749"/>
                  </a:lnTo>
                  <a:lnTo>
                    <a:pt x="166470" y="152894"/>
                  </a:lnTo>
                  <a:lnTo>
                    <a:pt x="176491" y="151024"/>
                  </a:lnTo>
                  <a:lnTo>
                    <a:pt x="193864" y="139587"/>
                  </a:lnTo>
                  <a:lnTo>
                    <a:pt x="216799" y="113417"/>
                  </a:lnTo>
                  <a:lnTo>
                    <a:pt x="235934" y="74086"/>
                  </a:lnTo>
                  <a:lnTo>
                    <a:pt x="238008" y="76258"/>
                  </a:lnTo>
                  <a:lnTo>
                    <a:pt x="250015" y="133077"/>
                  </a:lnTo>
                  <a:lnTo>
                    <a:pt x="260259" y="192483"/>
                  </a:lnTo>
                  <a:lnTo>
                    <a:pt x="262629" y="254607"/>
                  </a:lnTo>
                  <a:lnTo>
                    <a:pt x="256714" y="280380"/>
                  </a:lnTo>
                  <a:lnTo>
                    <a:pt x="251861" y="292166"/>
                  </a:lnTo>
                  <a:lnTo>
                    <a:pt x="242777" y="300024"/>
                  </a:lnTo>
                  <a:lnTo>
                    <a:pt x="189290" y="315754"/>
                  </a:lnTo>
                  <a:lnTo>
                    <a:pt x="133317" y="324190"/>
                  </a:lnTo>
                  <a:lnTo>
                    <a:pt x="71499" y="337446"/>
                  </a:lnTo>
                  <a:lnTo>
                    <a:pt x="34053" y="344397"/>
                  </a:lnTo>
                  <a:lnTo>
                    <a:pt x="0" y="34732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747937" y="663295"/>
              <a:ext cx="2358385" cy="105286"/>
            </a:xfrm>
            <a:custGeom>
              <a:avLst/>
              <a:gdLst/>
              <a:ahLst/>
              <a:cxnLst/>
              <a:rect l="0" t="0" r="0" b="0"/>
              <a:pathLst>
                <a:path w="2358385" h="105286">
                  <a:moveTo>
                    <a:pt x="2358384" y="0"/>
                  </a:moveTo>
                  <a:lnTo>
                    <a:pt x="2308886" y="58563"/>
                  </a:lnTo>
                  <a:lnTo>
                    <a:pt x="2282497" y="74804"/>
                  </a:lnTo>
                  <a:lnTo>
                    <a:pt x="2259535" y="76920"/>
                  </a:lnTo>
                  <a:lnTo>
                    <a:pt x="2234903" y="72791"/>
                  </a:lnTo>
                  <a:lnTo>
                    <a:pt x="2202474" y="57313"/>
                  </a:lnTo>
                  <a:lnTo>
                    <a:pt x="2156991" y="29846"/>
                  </a:lnTo>
                  <a:lnTo>
                    <a:pt x="2133565" y="28083"/>
                  </a:lnTo>
                  <a:lnTo>
                    <a:pt x="2108726" y="32368"/>
                  </a:lnTo>
                  <a:lnTo>
                    <a:pt x="2053456" y="55100"/>
                  </a:lnTo>
                  <a:lnTo>
                    <a:pt x="2032178" y="56464"/>
                  </a:lnTo>
                  <a:lnTo>
                    <a:pt x="1989922" y="47808"/>
                  </a:lnTo>
                  <a:lnTo>
                    <a:pt x="1935784" y="18895"/>
                  </a:lnTo>
                  <a:lnTo>
                    <a:pt x="1905226" y="7418"/>
                  </a:lnTo>
                  <a:lnTo>
                    <a:pt x="1884409" y="6416"/>
                  </a:lnTo>
                  <a:lnTo>
                    <a:pt x="1864629" y="11040"/>
                  </a:lnTo>
                  <a:lnTo>
                    <a:pt x="1809919" y="45115"/>
                  </a:lnTo>
                  <a:lnTo>
                    <a:pt x="1758130" y="66151"/>
                  </a:lnTo>
                  <a:lnTo>
                    <a:pt x="1721046" y="71463"/>
                  </a:lnTo>
                  <a:lnTo>
                    <a:pt x="1686012" y="67447"/>
                  </a:lnTo>
                  <a:lnTo>
                    <a:pt x="1634328" y="47205"/>
                  </a:lnTo>
                  <a:lnTo>
                    <a:pt x="1579058" y="23796"/>
                  </a:lnTo>
                  <a:lnTo>
                    <a:pt x="1523080" y="13149"/>
                  </a:lnTo>
                  <a:lnTo>
                    <a:pt x="1486585" y="16894"/>
                  </a:lnTo>
                  <a:lnTo>
                    <a:pt x="1434407" y="35876"/>
                  </a:lnTo>
                  <a:lnTo>
                    <a:pt x="1379040" y="55223"/>
                  </a:lnTo>
                  <a:lnTo>
                    <a:pt x="1337062" y="68225"/>
                  </a:lnTo>
                  <a:lnTo>
                    <a:pt x="1291869" y="68958"/>
                  </a:lnTo>
                  <a:lnTo>
                    <a:pt x="1241434" y="61766"/>
                  </a:lnTo>
                  <a:lnTo>
                    <a:pt x="1189445" y="49107"/>
                  </a:lnTo>
                  <a:lnTo>
                    <a:pt x="1136996" y="30538"/>
                  </a:lnTo>
                  <a:lnTo>
                    <a:pt x="1084412" y="16457"/>
                  </a:lnTo>
                  <a:lnTo>
                    <a:pt x="1031786" y="15405"/>
                  </a:lnTo>
                  <a:lnTo>
                    <a:pt x="982268" y="25621"/>
                  </a:lnTo>
                  <a:lnTo>
                    <a:pt x="934841" y="43466"/>
                  </a:lnTo>
                  <a:lnTo>
                    <a:pt x="872002" y="70457"/>
                  </a:lnTo>
                  <a:lnTo>
                    <a:pt x="823141" y="80148"/>
                  </a:lnTo>
                  <a:lnTo>
                    <a:pt x="771619" y="83019"/>
                  </a:lnTo>
                  <a:lnTo>
                    <a:pt x="718618" y="75584"/>
                  </a:lnTo>
                  <a:lnTo>
                    <a:pt x="668114" y="59730"/>
                  </a:lnTo>
                  <a:lnTo>
                    <a:pt x="613685" y="40004"/>
                  </a:lnTo>
                  <a:lnTo>
                    <a:pt x="552171" y="24361"/>
                  </a:lnTo>
                  <a:lnTo>
                    <a:pt x="503638" y="25155"/>
                  </a:lnTo>
                  <a:lnTo>
                    <a:pt x="455333" y="35919"/>
                  </a:lnTo>
                  <a:lnTo>
                    <a:pt x="397089" y="60517"/>
                  </a:lnTo>
                  <a:lnTo>
                    <a:pt x="340524" y="85567"/>
                  </a:lnTo>
                  <a:lnTo>
                    <a:pt x="297168" y="90864"/>
                  </a:lnTo>
                  <a:lnTo>
                    <a:pt x="248967" y="84374"/>
                  </a:lnTo>
                  <a:lnTo>
                    <a:pt x="190166" y="64933"/>
                  </a:lnTo>
                  <a:lnTo>
                    <a:pt x="133490" y="49481"/>
                  </a:lnTo>
                  <a:lnTo>
                    <a:pt x="96875" y="49886"/>
                  </a:lnTo>
                  <a:lnTo>
                    <a:pt x="45825" y="68909"/>
                  </a:lnTo>
                  <a:lnTo>
                    <a:pt x="15138" y="8722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263212" y="1252891"/>
            <a:ext cx="4406176" cy="579068"/>
            <a:chOff x="263212" y="1252891"/>
            <a:chExt cx="4406176" cy="579068"/>
          </a:xfrm>
        </p:grpSpPr>
        <p:sp>
          <p:nvSpPr>
            <p:cNvPr id="20" name="Freeform 19"/>
            <p:cNvSpPr/>
            <p:nvPr/>
          </p:nvSpPr>
          <p:spPr>
            <a:xfrm>
              <a:off x="263212" y="1563157"/>
              <a:ext cx="126343" cy="5590"/>
            </a:xfrm>
            <a:custGeom>
              <a:avLst/>
              <a:gdLst/>
              <a:ahLst/>
              <a:cxnLst/>
              <a:rect l="0" t="0" r="0" b="0"/>
              <a:pathLst>
                <a:path w="126343" h="5590">
                  <a:moveTo>
                    <a:pt x="126342" y="5589"/>
                  </a:moveTo>
                  <a:lnTo>
                    <a:pt x="109574" y="0"/>
                  </a:lnTo>
                  <a:lnTo>
                    <a:pt x="91983" y="375"/>
                  </a:lnTo>
                  <a:lnTo>
                    <a:pt x="35683" y="4902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36995" y="1366602"/>
              <a:ext cx="294452" cy="360072"/>
            </a:xfrm>
            <a:custGeom>
              <a:avLst/>
              <a:gdLst/>
              <a:ahLst/>
              <a:cxnLst/>
              <a:rect l="0" t="0" r="0" b="0"/>
              <a:pathLst>
                <a:path w="294452" h="360072">
                  <a:moveTo>
                    <a:pt x="42072" y="360071"/>
                  </a:moveTo>
                  <a:lnTo>
                    <a:pt x="30893" y="348893"/>
                  </a:lnTo>
                  <a:lnTo>
                    <a:pt x="25405" y="330926"/>
                  </a:lnTo>
                  <a:lnTo>
                    <a:pt x="16293" y="281265"/>
                  </a:lnTo>
                  <a:lnTo>
                    <a:pt x="10463" y="220329"/>
                  </a:lnTo>
                  <a:lnTo>
                    <a:pt x="2380" y="165832"/>
                  </a:lnTo>
                  <a:lnTo>
                    <a:pt x="675" y="116515"/>
                  </a:lnTo>
                  <a:lnTo>
                    <a:pt x="100" y="53038"/>
                  </a:lnTo>
                  <a:lnTo>
                    <a:pt x="0" y="9655"/>
                  </a:lnTo>
                  <a:lnTo>
                    <a:pt x="2325" y="2458"/>
                  </a:lnTo>
                  <a:lnTo>
                    <a:pt x="6216" y="0"/>
                  </a:lnTo>
                  <a:lnTo>
                    <a:pt x="11149" y="701"/>
                  </a:lnTo>
                  <a:lnTo>
                    <a:pt x="22869" y="13958"/>
                  </a:lnTo>
                  <a:lnTo>
                    <a:pt x="51839" y="75918"/>
                  </a:lnTo>
                  <a:lnTo>
                    <a:pt x="60451" y="95741"/>
                  </a:lnTo>
                  <a:lnTo>
                    <a:pt x="92539" y="152821"/>
                  </a:lnTo>
                  <a:lnTo>
                    <a:pt x="124830" y="214714"/>
                  </a:lnTo>
                  <a:lnTo>
                    <a:pt x="161201" y="277802"/>
                  </a:lnTo>
                  <a:lnTo>
                    <a:pt x="183564" y="313728"/>
                  </a:lnTo>
                  <a:lnTo>
                    <a:pt x="211897" y="339061"/>
                  </a:lnTo>
                  <a:lnTo>
                    <a:pt x="232193" y="349953"/>
                  </a:lnTo>
                  <a:lnTo>
                    <a:pt x="241349" y="349816"/>
                  </a:lnTo>
                  <a:lnTo>
                    <a:pt x="249793" y="346216"/>
                  </a:lnTo>
                  <a:lnTo>
                    <a:pt x="264244" y="332856"/>
                  </a:lnTo>
                  <a:lnTo>
                    <a:pt x="278956" y="304434"/>
                  </a:lnTo>
                  <a:lnTo>
                    <a:pt x="291288" y="250382"/>
                  </a:lnTo>
                  <a:lnTo>
                    <a:pt x="293728" y="200839"/>
                  </a:lnTo>
                  <a:lnTo>
                    <a:pt x="294451" y="149115"/>
                  </a:lnTo>
                  <a:lnTo>
                    <a:pt x="291546" y="96744"/>
                  </a:lnTo>
                  <a:lnTo>
                    <a:pt x="280084" y="37825"/>
                  </a:lnTo>
                  <a:lnTo>
                    <a:pt x="273699" y="2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81327" y="1494554"/>
              <a:ext cx="129409" cy="180325"/>
            </a:xfrm>
            <a:custGeom>
              <a:avLst/>
              <a:gdLst/>
              <a:ahLst/>
              <a:cxnLst/>
              <a:rect l="0" t="0" r="0" b="0"/>
              <a:pathLst>
                <a:path w="129409" h="180325">
                  <a:moveTo>
                    <a:pt x="3066" y="95249"/>
                  </a:moveTo>
                  <a:lnTo>
                    <a:pt x="55771" y="76121"/>
                  </a:lnTo>
                  <a:lnTo>
                    <a:pt x="107096" y="44716"/>
                  </a:lnTo>
                  <a:lnTo>
                    <a:pt x="118712" y="28336"/>
                  </a:lnTo>
                  <a:lnTo>
                    <a:pt x="118768" y="20224"/>
                  </a:lnTo>
                  <a:lnTo>
                    <a:pt x="115296" y="12477"/>
                  </a:lnTo>
                  <a:lnTo>
                    <a:pt x="109471" y="4973"/>
                  </a:lnTo>
                  <a:lnTo>
                    <a:pt x="100909" y="1139"/>
                  </a:lnTo>
                  <a:lnTo>
                    <a:pt x="78917" y="0"/>
                  </a:lnTo>
                  <a:lnTo>
                    <a:pt x="45818" y="11525"/>
                  </a:lnTo>
                  <a:lnTo>
                    <a:pt x="19373" y="29757"/>
                  </a:lnTo>
                  <a:lnTo>
                    <a:pt x="2309" y="55567"/>
                  </a:lnTo>
                  <a:lnTo>
                    <a:pt x="0" y="78392"/>
                  </a:lnTo>
                  <a:lnTo>
                    <a:pt x="8050" y="125584"/>
                  </a:lnTo>
                  <a:lnTo>
                    <a:pt x="23130" y="152460"/>
                  </a:lnTo>
                  <a:lnTo>
                    <a:pt x="48006" y="175241"/>
                  </a:lnTo>
                  <a:lnTo>
                    <a:pt x="70613" y="180324"/>
                  </a:lnTo>
                  <a:lnTo>
                    <a:pt x="129408" y="1794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077179" y="1517576"/>
              <a:ext cx="207298" cy="158097"/>
            </a:xfrm>
            <a:custGeom>
              <a:avLst/>
              <a:gdLst/>
              <a:ahLst/>
              <a:cxnLst/>
              <a:rect l="0" t="0" r="0" b="0"/>
              <a:pathLst>
                <a:path w="207298" h="158097">
                  <a:moveTo>
                    <a:pt x="91484" y="93284"/>
                  </a:moveTo>
                  <a:lnTo>
                    <a:pt x="106138" y="49321"/>
                  </a:lnTo>
                  <a:lnTo>
                    <a:pt x="105932" y="40579"/>
                  </a:lnTo>
                  <a:lnTo>
                    <a:pt x="99465" y="24626"/>
                  </a:lnTo>
                  <a:lnTo>
                    <a:pt x="77081" y="2491"/>
                  </a:lnTo>
                  <a:lnTo>
                    <a:pt x="69014" y="0"/>
                  </a:lnTo>
                  <a:lnTo>
                    <a:pt x="61296" y="679"/>
                  </a:lnTo>
                  <a:lnTo>
                    <a:pt x="26509" y="18579"/>
                  </a:lnTo>
                  <a:lnTo>
                    <a:pt x="12693" y="34345"/>
                  </a:lnTo>
                  <a:lnTo>
                    <a:pt x="3823" y="54221"/>
                  </a:lnTo>
                  <a:lnTo>
                    <a:pt x="0" y="90548"/>
                  </a:lnTo>
                  <a:lnTo>
                    <a:pt x="3251" y="113125"/>
                  </a:lnTo>
                  <a:lnTo>
                    <a:pt x="11715" y="131738"/>
                  </a:lnTo>
                  <a:lnTo>
                    <a:pt x="17247" y="139977"/>
                  </a:lnTo>
                  <a:lnTo>
                    <a:pt x="32754" y="152251"/>
                  </a:lnTo>
                  <a:lnTo>
                    <a:pt x="41802" y="157161"/>
                  </a:lnTo>
                  <a:lnTo>
                    <a:pt x="51343" y="158096"/>
                  </a:lnTo>
                  <a:lnTo>
                    <a:pt x="71304" y="152895"/>
                  </a:lnTo>
                  <a:lnTo>
                    <a:pt x="88754" y="139665"/>
                  </a:lnTo>
                  <a:lnTo>
                    <a:pt x="96683" y="131223"/>
                  </a:lnTo>
                  <a:lnTo>
                    <a:pt x="105493" y="109366"/>
                  </a:lnTo>
                  <a:lnTo>
                    <a:pt x="111613" y="52854"/>
                  </a:lnTo>
                  <a:lnTo>
                    <a:pt x="114605" y="67917"/>
                  </a:lnTo>
                  <a:lnTo>
                    <a:pt x="123597" y="85519"/>
                  </a:lnTo>
                  <a:lnTo>
                    <a:pt x="147402" y="109570"/>
                  </a:lnTo>
                  <a:lnTo>
                    <a:pt x="184548" y="129083"/>
                  </a:lnTo>
                  <a:lnTo>
                    <a:pt x="207297" y="1353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284476" y="1495046"/>
              <a:ext cx="147400" cy="161267"/>
            </a:xfrm>
            <a:custGeom>
              <a:avLst/>
              <a:gdLst/>
              <a:ahLst/>
              <a:cxnLst/>
              <a:rect l="0" t="0" r="0" b="0"/>
              <a:pathLst>
                <a:path w="147400" h="161267">
                  <a:moveTo>
                    <a:pt x="0" y="52643"/>
                  </a:moveTo>
                  <a:lnTo>
                    <a:pt x="19128" y="114901"/>
                  </a:lnTo>
                  <a:lnTo>
                    <a:pt x="45854" y="161266"/>
                  </a:lnTo>
                  <a:lnTo>
                    <a:pt x="44556" y="150832"/>
                  </a:lnTo>
                  <a:lnTo>
                    <a:pt x="18609" y="94134"/>
                  </a:lnTo>
                  <a:lnTo>
                    <a:pt x="17240" y="70303"/>
                  </a:lnTo>
                  <a:lnTo>
                    <a:pt x="18512" y="57397"/>
                  </a:lnTo>
                  <a:lnTo>
                    <a:pt x="29285" y="36819"/>
                  </a:lnTo>
                  <a:lnTo>
                    <a:pt x="37071" y="28055"/>
                  </a:lnTo>
                  <a:lnTo>
                    <a:pt x="58200" y="18318"/>
                  </a:lnTo>
                  <a:lnTo>
                    <a:pt x="113989" y="4319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695088" y="1263419"/>
              <a:ext cx="42115" cy="389556"/>
            </a:xfrm>
            <a:custGeom>
              <a:avLst/>
              <a:gdLst/>
              <a:ahLst/>
              <a:cxnLst/>
              <a:rect l="0" t="0" r="0" b="0"/>
              <a:pathLst>
                <a:path w="42115" h="389556">
                  <a:moveTo>
                    <a:pt x="0" y="0"/>
                  </a:moveTo>
                  <a:lnTo>
                    <a:pt x="0" y="44367"/>
                  </a:lnTo>
                  <a:lnTo>
                    <a:pt x="1170" y="106603"/>
                  </a:lnTo>
                  <a:lnTo>
                    <a:pt x="5589" y="153054"/>
                  </a:lnTo>
                  <a:lnTo>
                    <a:pt x="11452" y="197876"/>
                  </a:lnTo>
                  <a:lnTo>
                    <a:pt x="21330" y="259451"/>
                  </a:lnTo>
                  <a:lnTo>
                    <a:pt x="28547" y="311621"/>
                  </a:lnTo>
                  <a:lnTo>
                    <a:pt x="38421" y="373573"/>
                  </a:lnTo>
                  <a:lnTo>
                    <a:pt x="42114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794318" y="1477156"/>
              <a:ext cx="163983" cy="162994"/>
            </a:xfrm>
            <a:custGeom>
              <a:avLst/>
              <a:gdLst/>
              <a:ahLst/>
              <a:cxnLst/>
              <a:rect l="0" t="0" r="0" b="0"/>
              <a:pathLst>
                <a:path w="163983" h="162994">
                  <a:moveTo>
                    <a:pt x="58697" y="81061"/>
                  </a:moveTo>
                  <a:lnTo>
                    <a:pt x="67030" y="43583"/>
                  </a:lnTo>
                  <a:lnTo>
                    <a:pt x="67762" y="31509"/>
                  </a:lnTo>
                  <a:lnTo>
                    <a:pt x="62336" y="11855"/>
                  </a:lnTo>
                  <a:lnTo>
                    <a:pt x="57614" y="3338"/>
                  </a:lnTo>
                  <a:lnTo>
                    <a:pt x="50956" y="0"/>
                  </a:lnTo>
                  <a:lnTo>
                    <a:pt x="43008" y="114"/>
                  </a:lnTo>
                  <a:lnTo>
                    <a:pt x="34200" y="2530"/>
                  </a:lnTo>
                  <a:lnTo>
                    <a:pt x="18174" y="17692"/>
                  </a:lnTo>
                  <a:lnTo>
                    <a:pt x="5592" y="40029"/>
                  </a:lnTo>
                  <a:lnTo>
                    <a:pt x="0" y="65554"/>
                  </a:lnTo>
                  <a:lnTo>
                    <a:pt x="4815" y="126135"/>
                  </a:lnTo>
                  <a:lnTo>
                    <a:pt x="10573" y="151397"/>
                  </a:lnTo>
                  <a:lnTo>
                    <a:pt x="17256" y="158367"/>
                  </a:lnTo>
                  <a:lnTo>
                    <a:pt x="26390" y="161844"/>
                  </a:lnTo>
                  <a:lnTo>
                    <a:pt x="37159" y="162993"/>
                  </a:lnTo>
                  <a:lnTo>
                    <a:pt x="45508" y="160249"/>
                  </a:lnTo>
                  <a:lnTo>
                    <a:pt x="52244" y="154910"/>
                  </a:lnTo>
                  <a:lnTo>
                    <a:pt x="67314" y="130628"/>
                  </a:lnTo>
                  <a:lnTo>
                    <a:pt x="74225" y="110110"/>
                  </a:lnTo>
                  <a:lnTo>
                    <a:pt x="76946" y="73421"/>
                  </a:lnTo>
                  <a:lnTo>
                    <a:pt x="73203" y="46822"/>
                  </a:lnTo>
                  <a:lnTo>
                    <a:pt x="74217" y="47707"/>
                  </a:lnTo>
                  <a:lnTo>
                    <a:pt x="99673" y="103247"/>
                  </a:lnTo>
                  <a:lnTo>
                    <a:pt x="119061" y="128449"/>
                  </a:lnTo>
                  <a:lnTo>
                    <a:pt x="127016" y="132540"/>
                  </a:lnTo>
                  <a:lnTo>
                    <a:pt x="163982" y="1337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954441" y="1444372"/>
              <a:ext cx="109145" cy="149017"/>
            </a:xfrm>
            <a:custGeom>
              <a:avLst/>
              <a:gdLst/>
              <a:ahLst/>
              <a:cxnLst/>
              <a:rect l="0" t="0" r="0" b="0"/>
              <a:pathLst>
                <a:path w="109145" h="149017">
                  <a:moveTo>
                    <a:pt x="3859" y="61203"/>
                  </a:moveTo>
                  <a:lnTo>
                    <a:pt x="6979" y="103894"/>
                  </a:lnTo>
                  <a:lnTo>
                    <a:pt x="19478" y="149016"/>
                  </a:lnTo>
                  <a:lnTo>
                    <a:pt x="0" y="91696"/>
                  </a:lnTo>
                  <a:lnTo>
                    <a:pt x="896" y="55290"/>
                  </a:lnTo>
                  <a:lnTo>
                    <a:pt x="8570" y="20456"/>
                  </a:lnTo>
                  <a:lnTo>
                    <a:pt x="15189" y="12981"/>
                  </a:lnTo>
                  <a:lnTo>
                    <a:pt x="35021" y="4676"/>
                  </a:lnTo>
                  <a:lnTo>
                    <a:pt x="72494" y="0"/>
                  </a:lnTo>
                  <a:lnTo>
                    <a:pt x="90126" y="2026"/>
                  </a:lnTo>
                  <a:lnTo>
                    <a:pt x="109144" y="85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063585" y="1441849"/>
              <a:ext cx="163591" cy="390110"/>
            </a:xfrm>
            <a:custGeom>
              <a:avLst/>
              <a:gdLst/>
              <a:ahLst/>
              <a:cxnLst/>
              <a:rect l="0" t="0" r="0" b="0"/>
              <a:pathLst>
                <a:path w="163591" h="390110">
                  <a:moveTo>
                    <a:pt x="115814" y="95311"/>
                  </a:moveTo>
                  <a:lnTo>
                    <a:pt x="126992" y="84133"/>
                  </a:lnTo>
                  <a:lnTo>
                    <a:pt x="132480" y="66166"/>
                  </a:lnTo>
                  <a:lnTo>
                    <a:pt x="133944" y="54824"/>
                  </a:lnTo>
                  <a:lnTo>
                    <a:pt x="129331" y="35983"/>
                  </a:lnTo>
                  <a:lnTo>
                    <a:pt x="107305" y="4823"/>
                  </a:lnTo>
                  <a:lnTo>
                    <a:pt x="99613" y="1061"/>
                  </a:lnTo>
                  <a:lnTo>
                    <a:pt x="81707" y="0"/>
                  </a:lnTo>
                  <a:lnTo>
                    <a:pt x="51896" y="11569"/>
                  </a:lnTo>
                  <a:lnTo>
                    <a:pt x="37493" y="29626"/>
                  </a:lnTo>
                  <a:lnTo>
                    <a:pt x="32014" y="40993"/>
                  </a:lnTo>
                  <a:lnTo>
                    <a:pt x="29046" y="66100"/>
                  </a:lnTo>
                  <a:lnTo>
                    <a:pt x="36673" y="114758"/>
                  </a:lnTo>
                  <a:lnTo>
                    <a:pt x="43166" y="121144"/>
                  </a:lnTo>
                  <a:lnTo>
                    <a:pt x="52174" y="124231"/>
                  </a:lnTo>
                  <a:lnTo>
                    <a:pt x="62859" y="125120"/>
                  </a:lnTo>
                  <a:lnTo>
                    <a:pt x="72322" y="122203"/>
                  </a:lnTo>
                  <a:lnTo>
                    <a:pt x="89075" y="109603"/>
                  </a:lnTo>
                  <a:lnTo>
                    <a:pt x="106071" y="82778"/>
                  </a:lnTo>
                  <a:lnTo>
                    <a:pt x="118516" y="52603"/>
                  </a:lnTo>
                  <a:lnTo>
                    <a:pt x="121125" y="51631"/>
                  </a:lnTo>
                  <a:lnTo>
                    <a:pt x="131244" y="101619"/>
                  </a:lnTo>
                  <a:lnTo>
                    <a:pt x="144165" y="161591"/>
                  </a:lnTo>
                  <a:lnTo>
                    <a:pt x="154862" y="212779"/>
                  </a:lnTo>
                  <a:lnTo>
                    <a:pt x="163590" y="274297"/>
                  </a:lnTo>
                  <a:lnTo>
                    <a:pt x="161224" y="300422"/>
                  </a:lnTo>
                  <a:lnTo>
                    <a:pt x="153153" y="321392"/>
                  </a:lnTo>
                  <a:lnTo>
                    <a:pt x="147726" y="330260"/>
                  </a:lnTo>
                  <a:lnTo>
                    <a:pt x="132336" y="343232"/>
                  </a:lnTo>
                  <a:lnTo>
                    <a:pt x="70182" y="368634"/>
                  </a:lnTo>
                  <a:lnTo>
                    <a:pt x="9974" y="386953"/>
                  </a:lnTo>
                  <a:lnTo>
                    <a:pt x="0" y="3901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268573" y="1415481"/>
              <a:ext cx="121570" cy="184851"/>
            </a:xfrm>
            <a:custGeom>
              <a:avLst/>
              <a:gdLst/>
              <a:ahLst/>
              <a:cxnLst/>
              <a:rect l="0" t="0" r="0" b="0"/>
              <a:pathLst>
                <a:path w="121570" h="184851">
                  <a:moveTo>
                    <a:pt x="5582" y="100622"/>
                  </a:moveTo>
                  <a:lnTo>
                    <a:pt x="48274" y="97503"/>
                  </a:lnTo>
                  <a:lnTo>
                    <a:pt x="89924" y="85968"/>
                  </a:lnTo>
                  <a:lnTo>
                    <a:pt x="107798" y="73052"/>
                  </a:lnTo>
                  <a:lnTo>
                    <a:pt x="115840" y="64695"/>
                  </a:lnTo>
                  <a:lnTo>
                    <a:pt x="120031" y="55614"/>
                  </a:lnTo>
                  <a:lnTo>
                    <a:pt x="121569" y="36165"/>
                  </a:lnTo>
                  <a:lnTo>
                    <a:pt x="115234" y="18942"/>
                  </a:lnTo>
                  <a:lnTo>
                    <a:pt x="110269" y="11074"/>
                  </a:lnTo>
                  <a:lnTo>
                    <a:pt x="101109" y="5828"/>
                  </a:lnTo>
                  <a:lnTo>
                    <a:pt x="75335" y="0"/>
                  </a:lnTo>
                  <a:lnTo>
                    <a:pt x="50621" y="3649"/>
                  </a:lnTo>
                  <a:lnTo>
                    <a:pt x="39118" y="7897"/>
                  </a:lnTo>
                  <a:lnTo>
                    <a:pt x="20097" y="25096"/>
                  </a:lnTo>
                  <a:lnTo>
                    <a:pt x="6184" y="48338"/>
                  </a:lnTo>
                  <a:lnTo>
                    <a:pt x="0" y="74265"/>
                  </a:lnTo>
                  <a:lnTo>
                    <a:pt x="4436" y="127868"/>
                  </a:lnTo>
                  <a:lnTo>
                    <a:pt x="14471" y="161338"/>
                  </a:lnTo>
                  <a:lnTo>
                    <a:pt x="25521" y="178690"/>
                  </a:lnTo>
                  <a:lnTo>
                    <a:pt x="32912" y="183083"/>
                  </a:lnTo>
                  <a:lnTo>
                    <a:pt x="89810" y="1848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474197" y="1589803"/>
              <a:ext cx="71036" cy="168457"/>
            </a:xfrm>
            <a:custGeom>
              <a:avLst/>
              <a:gdLst/>
              <a:ahLst/>
              <a:cxnLst/>
              <a:rect l="0" t="0" r="0" b="0"/>
              <a:pathLst>
                <a:path w="71036" h="168457">
                  <a:moveTo>
                    <a:pt x="0" y="0"/>
                  </a:moveTo>
                  <a:lnTo>
                    <a:pt x="49498" y="58563"/>
                  </a:lnTo>
                  <a:lnTo>
                    <a:pt x="64708" y="85982"/>
                  </a:lnTo>
                  <a:lnTo>
                    <a:pt x="71035" y="121922"/>
                  </a:lnTo>
                  <a:lnTo>
                    <a:pt x="66276" y="142315"/>
                  </a:lnTo>
                  <a:lnTo>
                    <a:pt x="61731" y="151028"/>
                  </a:lnTo>
                  <a:lnTo>
                    <a:pt x="56362" y="156838"/>
                  </a:lnTo>
                  <a:lnTo>
                    <a:pt x="31585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737409" y="1368704"/>
              <a:ext cx="136871" cy="190142"/>
            </a:xfrm>
            <a:custGeom>
              <a:avLst/>
              <a:gdLst/>
              <a:ahLst/>
              <a:cxnLst/>
              <a:rect l="0" t="0" r="0" b="0"/>
              <a:pathLst>
                <a:path w="136871" h="190142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9575" y="146157"/>
                  </a:lnTo>
                  <a:lnTo>
                    <a:pt x="20243" y="167904"/>
                  </a:lnTo>
                  <a:lnTo>
                    <a:pt x="35903" y="183029"/>
                  </a:lnTo>
                  <a:lnTo>
                    <a:pt x="44993" y="188700"/>
                  </a:lnTo>
                  <a:lnTo>
                    <a:pt x="53392" y="190141"/>
                  </a:lnTo>
                  <a:lnTo>
                    <a:pt x="61331" y="188762"/>
                  </a:lnTo>
                  <a:lnTo>
                    <a:pt x="76391" y="180990"/>
                  </a:lnTo>
                  <a:lnTo>
                    <a:pt x="90884" y="169738"/>
                  </a:lnTo>
                  <a:lnTo>
                    <a:pt x="112196" y="139070"/>
                  </a:lnTo>
                  <a:lnTo>
                    <a:pt x="127599" y="79304"/>
                  </a:lnTo>
                  <a:lnTo>
                    <a:pt x="13687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916393" y="1389761"/>
              <a:ext cx="126343" cy="193132"/>
            </a:xfrm>
            <a:custGeom>
              <a:avLst/>
              <a:gdLst/>
              <a:ahLst/>
              <a:cxnLst/>
              <a:rect l="0" t="0" r="0" b="0"/>
              <a:pathLst>
                <a:path w="126343" h="193132">
                  <a:moveTo>
                    <a:pt x="0" y="84228"/>
                  </a:moveTo>
                  <a:lnTo>
                    <a:pt x="17959" y="138103"/>
                  </a:lnTo>
                  <a:lnTo>
                    <a:pt x="36301" y="193131"/>
                  </a:lnTo>
                  <a:lnTo>
                    <a:pt x="33503" y="180057"/>
                  </a:lnTo>
                  <a:lnTo>
                    <a:pt x="26249" y="126714"/>
                  </a:lnTo>
                  <a:lnTo>
                    <a:pt x="22596" y="89278"/>
                  </a:lnTo>
                  <a:lnTo>
                    <a:pt x="27980" y="65415"/>
                  </a:lnTo>
                  <a:lnTo>
                    <a:pt x="39342" y="44281"/>
                  </a:lnTo>
                  <a:lnTo>
                    <a:pt x="65470" y="20400"/>
                  </a:lnTo>
                  <a:lnTo>
                    <a:pt x="94268" y="656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074321" y="1252891"/>
              <a:ext cx="150648" cy="277513"/>
            </a:xfrm>
            <a:custGeom>
              <a:avLst/>
              <a:gdLst/>
              <a:ahLst/>
              <a:cxnLst/>
              <a:rect l="0" t="0" r="0" b="0"/>
              <a:pathLst>
                <a:path w="150648" h="277513">
                  <a:moveTo>
                    <a:pt x="31585" y="0"/>
                  </a:moveTo>
                  <a:lnTo>
                    <a:pt x="23252" y="37478"/>
                  </a:lnTo>
                  <a:lnTo>
                    <a:pt x="21491" y="94490"/>
                  </a:lnTo>
                  <a:lnTo>
                    <a:pt x="21185" y="144850"/>
                  </a:lnTo>
                  <a:lnTo>
                    <a:pt x="28318" y="205864"/>
                  </a:lnTo>
                  <a:lnTo>
                    <a:pt x="30617" y="239461"/>
                  </a:lnTo>
                  <a:lnTo>
                    <a:pt x="35010" y="192044"/>
                  </a:lnTo>
                  <a:lnTo>
                    <a:pt x="48315" y="174650"/>
                  </a:lnTo>
                  <a:lnTo>
                    <a:pt x="69047" y="165360"/>
                  </a:lnTo>
                  <a:lnTo>
                    <a:pt x="81126" y="162882"/>
                  </a:lnTo>
                  <a:lnTo>
                    <a:pt x="91519" y="163570"/>
                  </a:lnTo>
                  <a:lnTo>
                    <a:pt x="109305" y="170574"/>
                  </a:lnTo>
                  <a:lnTo>
                    <a:pt x="132472" y="187671"/>
                  </a:lnTo>
                  <a:lnTo>
                    <a:pt x="148565" y="213143"/>
                  </a:lnTo>
                  <a:lnTo>
                    <a:pt x="150647" y="232771"/>
                  </a:lnTo>
                  <a:lnTo>
                    <a:pt x="149564" y="242918"/>
                  </a:lnTo>
                  <a:lnTo>
                    <a:pt x="145333" y="250852"/>
                  </a:lnTo>
                  <a:lnTo>
                    <a:pt x="131273" y="262788"/>
                  </a:lnTo>
                  <a:lnTo>
                    <a:pt x="98037" y="276085"/>
                  </a:lnTo>
                  <a:lnTo>
                    <a:pt x="75158" y="277512"/>
                  </a:lnTo>
                  <a:lnTo>
                    <a:pt x="11682" y="274072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263462" y="1409023"/>
              <a:ext cx="168829" cy="159191"/>
            </a:xfrm>
            <a:custGeom>
              <a:avLst/>
              <a:gdLst/>
              <a:ahLst/>
              <a:cxnLst/>
              <a:rect l="0" t="0" r="0" b="0"/>
              <a:pathLst>
                <a:path w="168829" h="159191">
                  <a:moveTo>
                    <a:pt x="53014" y="96552"/>
                  </a:moveTo>
                  <a:lnTo>
                    <a:pt x="69782" y="90962"/>
                  </a:lnTo>
                  <a:lnTo>
                    <a:pt x="84253" y="78860"/>
                  </a:lnTo>
                  <a:lnTo>
                    <a:pt x="91387" y="70719"/>
                  </a:lnTo>
                  <a:lnTo>
                    <a:pt x="94974" y="61782"/>
                  </a:lnTo>
                  <a:lnTo>
                    <a:pt x="95840" y="42494"/>
                  </a:lnTo>
                  <a:lnTo>
                    <a:pt x="89205" y="25343"/>
                  </a:lnTo>
                  <a:lnTo>
                    <a:pt x="84161" y="17494"/>
                  </a:lnTo>
                  <a:lnTo>
                    <a:pt x="69197" y="5653"/>
                  </a:lnTo>
                  <a:lnTo>
                    <a:pt x="60293" y="857"/>
                  </a:lnTo>
                  <a:lnTo>
                    <a:pt x="50848" y="0"/>
                  </a:lnTo>
                  <a:lnTo>
                    <a:pt x="30994" y="5287"/>
                  </a:lnTo>
                  <a:lnTo>
                    <a:pt x="13592" y="21674"/>
                  </a:lnTo>
                  <a:lnTo>
                    <a:pt x="5676" y="32596"/>
                  </a:lnTo>
                  <a:lnTo>
                    <a:pt x="0" y="60328"/>
                  </a:lnTo>
                  <a:lnTo>
                    <a:pt x="2546" y="90981"/>
                  </a:lnTo>
                  <a:lnTo>
                    <a:pt x="17134" y="132206"/>
                  </a:lnTo>
                  <a:lnTo>
                    <a:pt x="29658" y="151782"/>
                  </a:lnTo>
                  <a:lnTo>
                    <a:pt x="37444" y="156769"/>
                  </a:lnTo>
                  <a:lnTo>
                    <a:pt x="55453" y="159190"/>
                  </a:lnTo>
                  <a:lnTo>
                    <a:pt x="72035" y="153247"/>
                  </a:lnTo>
                  <a:lnTo>
                    <a:pt x="79733" y="148386"/>
                  </a:lnTo>
                  <a:lnTo>
                    <a:pt x="91406" y="130508"/>
                  </a:lnTo>
                  <a:lnTo>
                    <a:pt x="99323" y="106964"/>
                  </a:lnTo>
                  <a:lnTo>
                    <a:pt x="103780" y="76760"/>
                  </a:lnTo>
                  <a:lnTo>
                    <a:pt x="104405" y="78678"/>
                  </a:lnTo>
                  <a:lnTo>
                    <a:pt x="110999" y="109789"/>
                  </a:lnTo>
                  <a:lnTo>
                    <a:pt x="125827" y="133879"/>
                  </a:lnTo>
                  <a:lnTo>
                    <a:pt x="145038" y="155835"/>
                  </a:lnTo>
                  <a:lnTo>
                    <a:pt x="150629" y="158301"/>
                  </a:lnTo>
                  <a:lnTo>
                    <a:pt x="155525" y="157605"/>
                  </a:lnTo>
                  <a:lnTo>
                    <a:pt x="168828" y="1491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422372" y="1400295"/>
              <a:ext cx="115204" cy="144937"/>
            </a:xfrm>
            <a:custGeom>
              <a:avLst/>
              <a:gdLst/>
              <a:ahLst/>
              <a:cxnLst/>
              <a:rect l="0" t="0" r="0" b="0"/>
              <a:pathLst>
                <a:path w="115204" h="144937">
                  <a:moveTo>
                    <a:pt x="9918" y="42109"/>
                  </a:moveTo>
                  <a:lnTo>
                    <a:pt x="4328" y="58876"/>
                  </a:lnTo>
                  <a:lnTo>
                    <a:pt x="8373" y="120674"/>
                  </a:lnTo>
                  <a:lnTo>
                    <a:pt x="8061" y="143707"/>
                  </a:lnTo>
                  <a:lnTo>
                    <a:pt x="6341" y="144936"/>
                  </a:lnTo>
                  <a:lnTo>
                    <a:pt x="4023" y="142246"/>
                  </a:lnTo>
                  <a:lnTo>
                    <a:pt x="0" y="83429"/>
                  </a:lnTo>
                  <a:lnTo>
                    <a:pt x="5099" y="33503"/>
                  </a:lnTo>
                  <a:lnTo>
                    <a:pt x="19668" y="6154"/>
                  </a:lnTo>
                  <a:lnTo>
                    <a:pt x="28116" y="1761"/>
                  </a:lnTo>
                  <a:lnTo>
                    <a:pt x="49981" y="0"/>
                  </a:lnTo>
                  <a:lnTo>
                    <a:pt x="60023" y="4677"/>
                  </a:lnTo>
                  <a:lnTo>
                    <a:pt x="77420" y="22353"/>
                  </a:lnTo>
                  <a:lnTo>
                    <a:pt x="103396" y="82199"/>
                  </a:lnTo>
                  <a:lnTo>
                    <a:pt x="115203" y="1368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740741" y="1412004"/>
              <a:ext cx="186389" cy="178583"/>
            </a:xfrm>
            <a:custGeom>
              <a:avLst/>
              <a:gdLst/>
              <a:ahLst/>
              <a:cxnLst/>
              <a:rect l="0" t="0" r="0" b="0"/>
              <a:pathLst>
                <a:path w="186389" h="178583">
                  <a:moveTo>
                    <a:pt x="102160" y="61985"/>
                  </a:moveTo>
                  <a:lnTo>
                    <a:pt x="87588" y="19294"/>
                  </a:lnTo>
                  <a:lnTo>
                    <a:pt x="81917" y="8958"/>
                  </a:lnTo>
                  <a:lnTo>
                    <a:pt x="73457" y="3237"/>
                  </a:lnTo>
                  <a:lnTo>
                    <a:pt x="51579" y="0"/>
                  </a:lnTo>
                  <a:lnTo>
                    <a:pt x="32496" y="5580"/>
                  </a:lnTo>
                  <a:lnTo>
                    <a:pt x="24132" y="10344"/>
                  </a:lnTo>
                  <a:lnTo>
                    <a:pt x="11719" y="24995"/>
                  </a:lnTo>
                  <a:lnTo>
                    <a:pt x="3473" y="44375"/>
                  </a:lnTo>
                  <a:lnTo>
                    <a:pt x="0" y="80424"/>
                  </a:lnTo>
                  <a:lnTo>
                    <a:pt x="11787" y="135340"/>
                  </a:lnTo>
                  <a:lnTo>
                    <a:pt x="27290" y="161579"/>
                  </a:lnTo>
                  <a:lnTo>
                    <a:pt x="43148" y="173709"/>
                  </a:lnTo>
                  <a:lnTo>
                    <a:pt x="52290" y="178582"/>
                  </a:lnTo>
                  <a:lnTo>
                    <a:pt x="60725" y="178321"/>
                  </a:lnTo>
                  <a:lnTo>
                    <a:pt x="68687" y="174637"/>
                  </a:lnTo>
                  <a:lnTo>
                    <a:pt x="82604" y="161186"/>
                  </a:lnTo>
                  <a:lnTo>
                    <a:pt x="104943" y="113826"/>
                  </a:lnTo>
                  <a:lnTo>
                    <a:pt x="112329" y="72139"/>
                  </a:lnTo>
                  <a:lnTo>
                    <a:pt x="114789" y="72264"/>
                  </a:lnTo>
                  <a:lnTo>
                    <a:pt x="120641" y="81761"/>
                  </a:lnTo>
                  <a:lnTo>
                    <a:pt x="137050" y="113335"/>
                  </a:lnTo>
                  <a:lnTo>
                    <a:pt x="168106" y="147213"/>
                  </a:lnTo>
                  <a:lnTo>
                    <a:pt x="186388" y="1567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932068" y="1379233"/>
              <a:ext cx="68762" cy="174392"/>
            </a:xfrm>
            <a:custGeom>
              <a:avLst/>
              <a:gdLst/>
              <a:ahLst/>
              <a:cxnLst/>
              <a:rect l="0" t="0" r="0" b="0"/>
              <a:pathLst>
                <a:path w="68762" h="174392">
                  <a:moveTo>
                    <a:pt x="5590" y="63171"/>
                  </a:moveTo>
                  <a:lnTo>
                    <a:pt x="0" y="79938"/>
                  </a:lnTo>
                  <a:lnTo>
                    <a:pt x="376" y="97529"/>
                  </a:lnTo>
                  <a:lnTo>
                    <a:pt x="10284" y="130283"/>
                  </a:lnTo>
                  <a:lnTo>
                    <a:pt x="28038" y="163384"/>
                  </a:lnTo>
                  <a:lnTo>
                    <a:pt x="34593" y="172094"/>
                  </a:lnTo>
                  <a:lnTo>
                    <a:pt x="37793" y="174391"/>
                  </a:lnTo>
                  <a:lnTo>
                    <a:pt x="38757" y="172412"/>
                  </a:lnTo>
                  <a:lnTo>
                    <a:pt x="38230" y="167584"/>
                  </a:lnTo>
                  <a:lnTo>
                    <a:pt x="9726" y="104617"/>
                  </a:lnTo>
                  <a:lnTo>
                    <a:pt x="2359" y="83931"/>
                  </a:lnTo>
                  <a:lnTo>
                    <a:pt x="2813" y="41376"/>
                  </a:lnTo>
                  <a:lnTo>
                    <a:pt x="7248" y="29924"/>
                  </a:lnTo>
                  <a:lnTo>
                    <a:pt x="21534" y="14079"/>
                  </a:lnTo>
                  <a:lnTo>
                    <a:pt x="39582" y="6257"/>
                  </a:lnTo>
                  <a:lnTo>
                    <a:pt x="6876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077381" y="1397305"/>
              <a:ext cx="123490" cy="175345"/>
            </a:xfrm>
            <a:custGeom>
              <a:avLst/>
              <a:gdLst/>
              <a:ahLst/>
              <a:cxnLst/>
              <a:rect l="0" t="0" r="0" b="0"/>
              <a:pathLst>
                <a:path w="123490" h="175345">
                  <a:moveTo>
                    <a:pt x="7676" y="45099"/>
                  </a:moveTo>
                  <a:lnTo>
                    <a:pt x="25656" y="69145"/>
                  </a:lnTo>
                  <a:lnTo>
                    <a:pt x="42573" y="83472"/>
                  </a:lnTo>
                  <a:lnTo>
                    <a:pt x="64910" y="91399"/>
                  </a:lnTo>
                  <a:lnTo>
                    <a:pt x="77417" y="93513"/>
                  </a:lnTo>
                  <a:lnTo>
                    <a:pt x="88095" y="91413"/>
                  </a:lnTo>
                  <a:lnTo>
                    <a:pt x="106199" y="79721"/>
                  </a:lnTo>
                  <a:lnTo>
                    <a:pt x="110792" y="70520"/>
                  </a:lnTo>
                  <a:lnTo>
                    <a:pt x="112777" y="47818"/>
                  </a:lnTo>
                  <a:lnTo>
                    <a:pt x="106640" y="28370"/>
                  </a:lnTo>
                  <a:lnTo>
                    <a:pt x="101728" y="19908"/>
                  </a:lnTo>
                  <a:lnTo>
                    <a:pt x="86911" y="7387"/>
                  </a:lnTo>
                  <a:lnTo>
                    <a:pt x="78047" y="2410"/>
                  </a:lnTo>
                  <a:lnTo>
                    <a:pt x="58839" y="0"/>
                  </a:lnTo>
                  <a:lnTo>
                    <a:pt x="39774" y="3998"/>
                  </a:lnTo>
                  <a:lnTo>
                    <a:pt x="23501" y="13573"/>
                  </a:lnTo>
                  <a:lnTo>
                    <a:pt x="11589" y="28748"/>
                  </a:lnTo>
                  <a:lnTo>
                    <a:pt x="6775" y="37708"/>
                  </a:lnTo>
                  <a:lnTo>
                    <a:pt x="0" y="78264"/>
                  </a:lnTo>
                  <a:lnTo>
                    <a:pt x="4654" y="104292"/>
                  </a:lnTo>
                  <a:lnTo>
                    <a:pt x="20428" y="135557"/>
                  </a:lnTo>
                  <a:lnTo>
                    <a:pt x="34400" y="150813"/>
                  </a:lnTo>
                  <a:lnTo>
                    <a:pt x="82121" y="174082"/>
                  </a:lnTo>
                  <a:lnTo>
                    <a:pt x="99644" y="175344"/>
                  </a:lnTo>
                  <a:lnTo>
                    <a:pt x="123489" y="171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267078" y="1380932"/>
              <a:ext cx="186477" cy="187815"/>
            </a:xfrm>
            <a:custGeom>
              <a:avLst/>
              <a:gdLst/>
              <a:ahLst/>
              <a:cxnLst/>
              <a:rect l="0" t="0" r="0" b="0"/>
              <a:pathLst>
                <a:path w="186477" h="187815">
                  <a:moveTo>
                    <a:pt x="81191" y="103586"/>
                  </a:moveTo>
                  <a:lnTo>
                    <a:pt x="87257" y="69964"/>
                  </a:lnTo>
                  <a:lnTo>
                    <a:pt x="81168" y="32922"/>
                  </a:lnTo>
                  <a:lnTo>
                    <a:pt x="71042" y="10179"/>
                  </a:lnTo>
                  <a:lnTo>
                    <a:pt x="63897" y="3880"/>
                  </a:lnTo>
                  <a:lnTo>
                    <a:pt x="55624" y="850"/>
                  </a:lnTo>
                  <a:lnTo>
                    <a:pt x="46599" y="0"/>
                  </a:lnTo>
                  <a:lnTo>
                    <a:pt x="30332" y="5295"/>
                  </a:lnTo>
                  <a:lnTo>
                    <a:pt x="22718" y="9983"/>
                  </a:lnTo>
                  <a:lnTo>
                    <a:pt x="11139" y="27669"/>
                  </a:lnTo>
                  <a:lnTo>
                    <a:pt x="3264" y="52298"/>
                  </a:lnTo>
                  <a:lnTo>
                    <a:pt x="0" y="97878"/>
                  </a:lnTo>
                  <a:lnTo>
                    <a:pt x="7092" y="140369"/>
                  </a:lnTo>
                  <a:lnTo>
                    <a:pt x="17452" y="164388"/>
                  </a:lnTo>
                  <a:lnTo>
                    <a:pt x="25830" y="171026"/>
                  </a:lnTo>
                  <a:lnTo>
                    <a:pt x="47617" y="175283"/>
                  </a:lnTo>
                  <a:lnTo>
                    <a:pt x="57639" y="172441"/>
                  </a:lnTo>
                  <a:lnTo>
                    <a:pt x="75013" y="159925"/>
                  </a:lnTo>
                  <a:lnTo>
                    <a:pt x="84295" y="139544"/>
                  </a:lnTo>
                  <a:lnTo>
                    <a:pt x="95842" y="93921"/>
                  </a:lnTo>
                  <a:lnTo>
                    <a:pt x="99147" y="91293"/>
                  </a:lnTo>
                  <a:lnTo>
                    <a:pt x="102521" y="94221"/>
                  </a:lnTo>
                  <a:lnTo>
                    <a:pt x="132420" y="156912"/>
                  </a:lnTo>
                  <a:lnTo>
                    <a:pt x="148413" y="171350"/>
                  </a:lnTo>
                  <a:lnTo>
                    <a:pt x="170909" y="182936"/>
                  </a:lnTo>
                  <a:lnTo>
                    <a:pt x="186476" y="187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472876" y="1337119"/>
              <a:ext cx="196512" cy="326384"/>
            </a:xfrm>
            <a:custGeom>
              <a:avLst/>
              <a:gdLst/>
              <a:ahLst/>
              <a:cxnLst/>
              <a:rect l="0" t="0" r="0" b="0"/>
              <a:pathLst>
                <a:path w="196512" h="326384">
                  <a:moveTo>
                    <a:pt x="96491" y="0"/>
                  </a:moveTo>
                  <a:lnTo>
                    <a:pt x="53800" y="14572"/>
                  </a:lnTo>
                  <a:lnTo>
                    <a:pt x="17739" y="39403"/>
                  </a:lnTo>
                  <a:lnTo>
                    <a:pt x="5728" y="59236"/>
                  </a:lnTo>
                  <a:lnTo>
                    <a:pt x="888" y="71076"/>
                  </a:lnTo>
                  <a:lnTo>
                    <a:pt x="0" y="81309"/>
                  </a:lnTo>
                  <a:lnTo>
                    <a:pt x="5254" y="98918"/>
                  </a:lnTo>
                  <a:lnTo>
                    <a:pt x="18507" y="111424"/>
                  </a:lnTo>
                  <a:lnTo>
                    <a:pt x="37265" y="119712"/>
                  </a:lnTo>
                  <a:lnTo>
                    <a:pt x="87436" y="128152"/>
                  </a:lnTo>
                  <a:lnTo>
                    <a:pt x="125394" y="140526"/>
                  </a:lnTo>
                  <a:lnTo>
                    <a:pt x="146772" y="153703"/>
                  </a:lnTo>
                  <a:lnTo>
                    <a:pt x="186965" y="200871"/>
                  </a:lnTo>
                  <a:lnTo>
                    <a:pt x="195194" y="227706"/>
                  </a:lnTo>
                  <a:lnTo>
                    <a:pt x="196511" y="255621"/>
                  </a:lnTo>
                  <a:lnTo>
                    <a:pt x="189298" y="275826"/>
                  </a:lnTo>
                  <a:lnTo>
                    <a:pt x="172054" y="289485"/>
                  </a:lnTo>
                  <a:lnTo>
                    <a:pt x="111677" y="313375"/>
                  </a:lnTo>
                  <a:lnTo>
                    <a:pt x="75435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Freeform 41"/>
          <p:cNvSpPr/>
          <p:nvPr/>
        </p:nvSpPr>
        <p:spPr>
          <a:xfrm>
            <a:off x="231626" y="2621595"/>
            <a:ext cx="210571" cy="21059"/>
          </a:xfrm>
          <a:custGeom>
            <a:avLst/>
            <a:gdLst/>
            <a:ahLst/>
            <a:cxnLst/>
            <a:rect l="0" t="0" r="0" b="0"/>
            <a:pathLst>
              <a:path w="210571" h="21059">
                <a:moveTo>
                  <a:pt x="210570" y="0"/>
                </a:moveTo>
                <a:lnTo>
                  <a:pt x="153306" y="3120"/>
                </a:lnTo>
                <a:lnTo>
                  <a:pt x="92414" y="9065"/>
                </a:lnTo>
                <a:lnTo>
                  <a:pt x="38301" y="15685"/>
                </a:lnTo>
                <a:lnTo>
                  <a:pt x="0" y="2105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6" name="Group 75"/>
          <p:cNvGrpSpPr/>
          <p:nvPr/>
        </p:nvGrpSpPr>
        <p:grpSpPr>
          <a:xfrm>
            <a:off x="569214" y="2274155"/>
            <a:ext cx="4916134" cy="744028"/>
            <a:chOff x="569214" y="2274155"/>
            <a:chExt cx="4916134" cy="744028"/>
          </a:xfrm>
        </p:grpSpPr>
        <p:sp>
          <p:nvSpPr>
            <p:cNvPr id="43" name="Freeform 42"/>
            <p:cNvSpPr/>
            <p:nvPr/>
          </p:nvSpPr>
          <p:spPr>
            <a:xfrm>
              <a:off x="569214" y="2409256"/>
              <a:ext cx="252009" cy="541517"/>
            </a:xfrm>
            <a:custGeom>
              <a:avLst/>
              <a:gdLst/>
              <a:ahLst/>
              <a:cxnLst/>
              <a:rect l="0" t="0" r="0" b="0"/>
              <a:pathLst>
                <a:path w="252009" h="541517">
                  <a:moveTo>
                    <a:pt x="252008" y="107054"/>
                  </a:moveTo>
                  <a:lnTo>
                    <a:pt x="236367" y="89074"/>
                  </a:lnTo>
                  <a:lnTo>
                    <a:pt x="203996" y="33871"/>
                  </a:lnTo>
                  <a:lnTo>
                    <a:pt x="186216" y="17596"/>
                  </a:lnTo>
                  <a:lnTo>
                    <a:pt x="150886" y="870"/>
                  </a:lnTo>
                  <a:lnTo>
                    <a:pt x="138970" y="0"/>
                  </a:lnTo>
                  <a:lnTo>
                    <a:pt x="116371" y="5272"/>
                  </a:lnTo>
                  <a:lnTo>
                    <a:pt x="83918" y="26984"/>
                  </a:lnTo>
                  <a:lnTo>
                    <a:pt x="49916" y="66932"/>
                  </a:lnTo>
                  <a:lnTo>
                    <a:pt x="23789" y="118670"/>
                  </a:lnTo>
                  <a:lnTo>
                    <a:pt x="7017" y="179539"/>
                  </a:lnTo>
                  <a:lnTo>
                    <a:pt x="1604" y="236156"/>
                  </a:lnTo>
                  <a:lnTo>
                    <a:pt x="0" y="291796"/>
                  </a:lnTo>
                  <a:lnTo>
                    <a:pt x="5114" y="345327"/>
                  </a:lnTo>
                  <a:lnTo>
                    <a:pt x="14038" y="398232"/>
                  </a:lnTo>
                  <a:lnTo>
                    <a:pt x="28704" y="460106"/>
                  </a:lnTo>
                  <a:lnTo>
                    <a:pt x="52918" y="511149"/>
                  </a:lnTo>
                  <a:lnTo>
                    <a:pt x="67597" y="527637"/>
                  </a:lnTo>
                  <a:lnTo>
                    <a:pt x="85820" y="538865"/>
                  </a:lnTo>
                  <a:lnTo>
                    <a:pt x="105617" y="541516"/>
                  </a:lnTo>
                  <a:lnTo>
                    <a:pt x="146922" y="533685"/>
                  </a:lnTo>
                  <a:lnTo>
                    <a:pt x="172779" y="518643"/>
                  </a:lnTo>
                  <a:lnTo>
                    <a:pt x="199366" y="4860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18170" y="2752165"/>
              <a:ext cx="143675" cy="156801"/>
            </a:xfrm>
            <a:custGeom>
              <a:avLst/>
              <a:gdLst/>
              <a:ahLst/>
              <a:cxnLst/>
              <a:rect l="0" t="0" r="0" b="0"/>
              <a:pathLst>
                <a:path w="143675" h="156801">
                  <a:moveTo>
                    <a:pt x="129394" y="48415"/>
                  </a:moveTo>
                  <a:lnTo>
                    <a:pt x="119819" y="24369"/>
                  </a:lnTo>
                  <a:lnTo>
                    <a:pt x="109151" y="10041"/>
                  </a:lnTo>
                  <a:lnTo>
                    <a:pt x="90371" y="2114"/>
                  </a:lnTo>
                  <a:lnTo>
                    <a:pt x="78813" y="0"/>
                  </a:lnTo>
                  <a:lnTo>
                    <a:pt x="68767" y="931"/>
                  </a:lnTo>
                  <a:lnTo>
                    <a:pt x="51366" y="8204"/>
                  </a:lnTo>
                  <a:lnTo>
                    <a:pt x="28416" y="25452"/>
                  </a:lnTo>
                  <a:lnTo>
                    <a:pt x="12387" y="50970"/>
                  </a:lnTo>
                  <a:lnTo>
                    <a:pt x="229" y="80758"/>
                  </a:lnTo>
                  <a:lnTo>
                    <a:pt x="0" y="91034"/>
                  </a:lnTo>
                  <a:lnTo>
                    <a:pt x="5985" y="111810"/>
                  </a:lnTo>
                  <a:lnTo>
                    <a:pt x="22509" y="137649"/>
                  </a:lnTo>
                  <a:lnTo>
                    <a:pt x="38606" y="149686"/>
                  </a:lnTo>
                  <a:lnTo>
                    <a:pt x="47812" y="154533"/>
                  </a:lnTo>
                  <a:lnTo>
                    <a:pt x="67399" y="156800"/>
                  </a:lnTo>
                  <a:lnTo>
                    <a:pt x="87803" y="152738"/>
                  </a:lnTo>
                  <a:lnTo>
                    <a:pt x="108570" y="143134"/>
                  </a:lnTo>
                  <a:lnTo>
                    <a:pt x="123258" y="127947"/>
                  </a:lnTo>
                  <a:lnTo>
                    <a:pt x="142220" y="89601"/>
                  </a:lnTo>
                  <a:lnTo>
                    <a:pt x="143674" y="69060"/>
                  </a:lnTo>
                  <a:lnTo>
                    <a:pt x="129394" y="168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010735" y="2762232"/>
              <a:ext cx="178986" cy="133105"/>
            </a:xfrm>
            <a:custGeom>
              <a:avLst/>
              <a:gdLst/>
              <a:ahLst/>
              <a:cxnLst/>
              <a:rect l="0" t="0" r="0" b="0"/>
              <a:pathLst>
                <a:path w="178986" h="133105">
                  <a:moveTo>
                    <a:pt x="0" y="27819"/>
                  </a:moveTo>
                  <a:lnTo>
                    <a:pt x="3120" y="70511"/>
                  </a:lnTo>
                  <a:lnTo>
                    <a:pt x="15619" y="115633"/>
                  </a:lnTo>
                  <a:lnTo>
                    <a:pt x="13571" y="110132"/>
                  </a:lnTo>
                  <a:lnTo>
                    <a:pt x="10929" y="48509"/>
                  </a:lnTo>
                  <a:lnTo>
                    <a:pt x="13046" y="22977"/>
                  </a:lnTo>
                  <a:lnTo>
                    <a:pt x="21786" y="3830"/>
                  </a:lnTo>
                  <a:lnTo>
                    <a:pt x="28562" y="128"/>
                  </a:lnTo>
                  <a:lnTo>
                    <a:pt x="36589" y="0"/>
                  </a:lnTo>
                  <a:lnTo>
                    <a:pt x="45450" y="2254"/>
                  </a:lnTo>
                  <a:lnTo>
                    <a:pt x="52527" y="7266"/>
                  </a:lnTo>
                  <a:lnTo>
                    <a:pt x="63510" y="22194"/>
                  </a:lnTo>
                  <a:lnTo>
                    <a:pt x="76270" y="50329"/>
                  </a:lnTo>
                  <a:lnTo>
                    <a:pt x="80092" y="53354"/>
                  </a:lnTo>
                  <a:lnTo>
                    <a:pt x="83811" y="51862"/>
                  </a:lnTo>
                  <a:lnTo>
                    <a:pt x="91062" y="40845"/>
                  </a:lnTo>
                  <a:lnTo>
                    <a:pt x="98184" y="24250"/>
                  </a:lnTo>
                  <a:lnTo>
                    <a:pt x="111488" y="11415"/>
                  </a:lnTo>
                  <a:lnTo>
                    <a:pt x="119949" y="6355"/>
                  </a:lnTo>
                  <a:lnTo>
                    <a:pt x="127929" y="5321"/>
                  </a:lnTo>
                  <a:lnTo>
                    <a:pt x="143035" y="10411"/>
                  </a:lnTo>
                  <a:lnTo>
                    <a:pt x="154428" y="23592"/>
                  </a:lnTo>
                  <a:lnTo>
                    <a:pt x="162222" y="42318"/>
                  </a:lnTo>
                  <a:lnTo>
                    <a:pt x="173224" y="100424"/>
                  </a:lnTo>
                  <a:lnTo>
                    <a:pt x="178985" y="1331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242362" y="2711218"/>
              <a:ext cx="111431" cy="306965"/>
            </a:xfrm>
            <a:custGeom>
              <a:avLst/>
              <a:gdLst/>
              <a:ahLst/>
              <a:cxnLst/>
              <a:rect l="0" t="0" r="0" b="0"/>
              <a:pathLst>
                <a:path w="111431" h="306965">
                  <a:moveTo>
                    <a:pt x="0" y="78833"/>
                  </a:moveTo>
                  <a:lnTo>
                    <a:pt x="5589" y="137450"/>
                  </a:lnTo>
                  <a:lnTo>
                    <a:pt x="17959" y="191624"/>
                  </a:lnTo>
                  <a:lnTo>
                    <a:pt x="31667" y="247386"/>
                  </a:lnTo>
                  <a:lnTo>
                    <a:pt x="40738" y="306964"/>
                  </a:lnTo>
                  <a:lnTo>
                    <a:pt x="41503" y="295258"/>
                  </a:lnTo>
                  <a:lnTo>
                    <a:pt x="30581" y="232102"/>
                  </a:lnTo>
                  <a:lnTo>
                    <a:pt x="17349" y="171240"/>
                  </a:lnTo>
                  <a:lnTo>
                    <a:pt x="11876" y="114157"/>
                  </a:lnTo>
                  <a:lnTo>
                    <a:pt x="10795" y="57822"/>
                  </a:lnTo>
                  <a:lnTo>
                    <a:pt x="12987" y="32060"/>
                  </a:lnTo>
                  <a:lnTo>
                    <a:pt x="21760" y="12812"/>
                  </a:lnTo>
                  <a:lnTo>
                    <a:pt x="29714" y="6743"/>
                  </a:lnTo>
                  <a:lnTo>
                    <a:pt x="51031" y="0"/>
                  </a:lnTo>
                  <a:lnTo>
                    <a:pt x="60927" y="541"/>
                  </a:lnTo>
                  <a:lnTo>
                    <a:pt x="78161" y="7382"/>
                  </a:lnTo>
                  <a:lnTo>
                    <a:pt x="101018" y="29977"/>
                  </a:lnTo>
                  <a:lnTo>
                    <a:pt x="109238" y="52050"/>
                  </a:lnTo>
                  <a:lnTo>
                    <a:pt x="111430" y="64487"/>
                  </a:lnTo>
                  <a:lnTo>
                    <a:pt x="107626" y="87665"/>
                  </a:lnTo>
                  <a:lnTo>
                    <a:pt x="96967" y="108495"/>
                  </a:lnTo>
                  <a:lnTo>
                    <a:pt x="80531" y="125552"/>
                  </a:lnTo>
                  <a:lnTo>
                    <a:pt x="58409" y="134692"/>
                  </a:lnTo>
                  <a:lnTo>
                    <a:pt x="37658" y="139924"/>
                  </a:lnTo>
                  <a:lnTo>
                    <a:pt x="21057" y="1525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391509" y="2684766"/>
              <a:ext cx="118596" cy="159518"/>
            </a:xfrm>
            <a:custGeom>
              <a:avLst/>
              <a:gdLst/>
              <a:ahLst/>
              <a:cxnLst/>
              <a:rect l="0" t="0" r="0" b="0"/>
              <a:pathLst>
                <a:path w="118596" h="159518">
                  <a:moveTo>
                    <a:pt x="19309" y="21057"/>
                  </a:moveTo>
                  <a:lnTo>
                    <a:pt x="8131" y="32236"/>
                  </a:lnTo>
                  <a:lnTo>
                    <a:pt x="2643" y="50202"/>
                  </a:lnTo>
                  <a:lnTo>
                    <a:pt x="0" y="112200"/>
                  </a:lnTo>
                  <a:lnTo>
                    <a:pt x="4098" y="135265"/>
                  </a:lnTo>
                  <a:lnTo>
                    <a:pt x="9169" y="143989"/>
                  </a:lnTo>
                  <a:lnTo>
                    <a:pt x="24161" y="156802"/>
                  </a:lnTo>
                  <a:lnTo>
                    <a:pt x="33072" y="159517"/>
                  </a:lnTo>
                  <a:lnTo>
                    <a:pt x="52332" y="159414"/>
                  </a:lnTo>
                  <a:lnTo>
                    <a:pt x="69471" y="152349"/>
                  </a:lnTo>
                  <a:lnTo>
                    <a:pt x="77317" y="147190"/>
                  </a:lnTo>
                  <a:lnTo>
                    <a:pt x="89154" y="132098"/>
                  </a:lnTo>
                  <a:lnTo>
                    <a:pt x="113727" y="73281"/>
                  </a:lnTo>
                  <a:lnTo>
                    <a:pt x="118595" y="52457"/>
                  </a:lnTo>
                  <a:lnTo>
                    <a:pt x="11406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594265" y="2484725"/>
              <a:ext cx="27124" cy="347441"/>
            </a:xfrm>
            <a:custGeom>
              <a:avLst/>
              <a:gdLst/>
              <a:ahLst/>
              <a:cxnLst/>
              <a:rect l="0" t="0" r="0" b="0"/>
              <a:pathLst>
                <a:path w="27124" h="347441">
                  <a:moveTo>
                    <a:pt x="6066" y="0"/>
                  </a:moveTo>
                  <a:lnTo>
                    <a:pt x="0" y="42027"/>
                  </a:lnTo>
                  <a:lnTo>
                    <a:pt x="3749" y="89792"/>
                  </a:lnTo>
                  <a:lnTo>
                    <a:pt x="5379" y="142158"/>
                  </a:lnTo>
                  <a:lnTo>
                    <a:pt x="5863" y="199269"/>
                  </a:lnTo>
                  <a:lnTo>
                    <a:pt x="7176" y="248036"/>
                  </a:lnTo>
                  <a:lnTo>
                    <a:pt x="17507" y="310084"/>
                  </a:lnTo>
                  <a:lnTo>
                    <a:pt x="27123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505575" y="2642653"/>
              <a:ext cx="178985" cy="21057"/>
            </a:xfrm>
            <a:custGeom>
              <a:avLst/>
              <a:gdLst/>
              <a:ahLst/>
              <a:cxnLst/>
              <a:rect l="0" t="0" r="0" b="0"/>
              <a:pathLst>
                <a:path w="178985" h="21057">
                  <a:moveTo>
                    <a:pt x="178984" y="0"/>
                  </a:moveTo>
                  <a:lnTo>
                    <a:pt x="120367" y="9064"/>
                  </a:lnTo>
                  <a:lnTo>
                    <a:pt x="57531" y="18669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642445" y="2628925"/>
              <a:ext cx="157929" cy="162852"/>
            </a:xfrm>
            <a:custGeom>
              <a:avLst/>
              <a:gdLst/>
              <a:ahLst/>
              <a:cxnLst/>
              <a:rect l="0" t="0" r="0" b="0"/>
              <a:pathLst>
                <a:path w="157929" h="162852">
                  <a:moveTo>
                    <a:pt x="0" y="97955"/>
                  </a:moveTo>
                  <a:lnTo>
                    <a:pt x="62093" y="92366"/>
                  </a:lnTo>
                  <a:lnTo>
                    <a:pt x="115672" y="73505"/>
                  </a:lnTo>
                  <a:lnTo>
                    <a:pt x="126248" y="67617"/>
                  </a:lnTo>
                  <a:lnTo>
                    <a:pt x="141118" y="51716"/>
                  </a:lnTo>
                  <a:lnTo>
                    <a:pt x="146721" y="42563"/>
                  </a:lnTo>
                  <a:lnTo>
                    <a:pt x="148117" y="34121"/>
                  </a:lnTo>
                  <a:lnTo>
                    <a:pt x="146708" y="26153"/>
                  </a:lnTo>
                  <a:lnTo>
                    <a:pt x="143429" y="18502"/>
                  </a:lnTo>
                  <a:lnTo>
                    <a:pt x="130427" y="6881"/>
                  </a:lnTo>
                  <a:lnTo>
                    <a:pt x="122046" y="2144"/>
                  </a:lnTo>
                  <a:lnTo>
                    <a:pt x="100256" y="0"/>
                  </a:lnTo>
                  <a:lnTo>
                    <a:pt x="77314" y="4117"/>
                  </a:lnTo>
                  <a:lnTo>
                    <a:pt x="51244" y="19589"/>
                  </a:lnTo>
                  <a:lnTo>
                    <a:pt x="36033" y="32320"/>
                  </a:lnTo>
                  <a:lnTo>
                    <a:pt x="19905" y="58231"/>
                  </a:lnTo>
                  <a:lnTo>
                    <a:pt x="17816" y="77960"/>
                  </a:lnTo>
                  <a:lnTo>
                    <a:pt x="21956" y="98427"/>
                  </a:lnTo>
                  <a:lnTo>
                    <a:pt x="37441" y="128511"/>
                  </a:lnTo>
                  <a:lnTo>
                    <a:pt x="50176" y="145071"/>
                  </a:lnTo>
                  <a:lnTo>
                    <a:pt x="76088" y="161958"/>
                  </a:lnTo>
                  <a:lnTo>
                    <a:pt x="85821" y="162851"/>
                  </a:lnTo>
                  <a:lnTo>
                    <a:pt x="137080" y="147085"/>
                  </a:lnTo>
                  <a:lnTo>
                    <a:pt x="148662" y="140068"/>
                  </a:lnTo>
                  <a:lnTo>
                    <a:pt x="157928" y="1295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853015" y="2600538"/>
              <a:ext cx="115815" cy="171067"/>
            </a:xfrm>
            <a:custGeom>
              <a:avLst/>
              <a:gdLst/>
              <a:ahLst/>
              <a:cxnLst/>
              <a:rect l="0" t="0" r="0" b="0"/>
              <a:pathLst>
                <a:path w="115815" h="171067">
                  <a:moveTo>
                    <a:pt x="0" y="73700"/>
                  </a:moveTo>
                  <a:lnTo>
                    <a:pt x="2340" y="107322"/>
                  </a:lnTo>
                  <a:lnTo>
                    <a:pt x="23719" y="167107"/>
                  </a:lnTo>
                  <a:lnTo>
                    <a:pt x="25172" y="171066"/>
                  </a:lnTo>
                  <a:lnTo>
                    <a:pt x="6632" y="109094"/>
                  </a:lnTo>
                  <a:lnTo>
                    <a:pt x="7554" y="74828"/>
                  </a:lnTo>
                  <a:lnTo>
                    <a:pt x="15446" y="56264"/>
                  </a:lnTo>
                  <a:lnTo>
                    <a:pt x="20826" y="48038"/>
                  </a:lnTo>
                  <a:lnTo>
                    <a:pt x="36162" y="35778"/>
                  </a:lnTo>
                  <a:lnTo>
                    <a:pt x="92039" y="10897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036422" y="2584421"/>
              <a:ext cx="141695" cy="184574"/>
            </a:xfrm>
            <a:custGeom>
              <a:avLst/>
              <a:gdLst/>
              <a:ahLst/>
              <a:cxnLst/>
              <a:rect l="0" t="0" r="0" b="0"/>
              <a:pathLst>
                <a:path w="141695" h="184574">
                  <a:moveTo>
                    <a:pt x="111391" y="5589"/>
                  </a:moveTo>
                  <a:lnTo>
                    <a:pt x="94623" y="0"/>
                  </a:lnTo>
                  <a:lnTo>
                    <a:pt x="61839" y="2113"/>
                  </a:lnTo>
                  <a:lnTo>
                    <a:pt x="42185" y="10283"/>
                  </a:lnTo>
                  <a:lnTo>
                    <a:pt x="25650" y="22883"/>
                  </a:lnTo>
                  <a:lnTo>
                    <a:pt x="10503" y="40181"/>
                  </a:lnTo>
                  <a:lnTo>
                    <a:pt x="2211" y="62687"/>
                  </a:lnTo>
                  <a:lnTo>
                    <a:pt x="0" y="75240"/>
                  </a:lnTo>
                  <a:lnTo>
                    <a:pt x="2035" y="85948"/>
                  </a:lnTo>
                  <a:lnTo>
                    <a:pt x="13655" y="104085"/>
                  </a:lnTo>
                  <a:lnTo>
                    <a:pt x="21668" y="108688"/>
                  </a:lnTo>
                  <a:lnTo>
                    <a:pt x="39928" y="110682"/>
                  </a:lnTo>
                  <a:lnTo>
                    <a:pt x="101059" y="87138"/>
                  </a:lnTo>
                  <a:lnTo>
                    <a:pt x="111522" y="86861"/>
                  </a:lnTo>
                  <a:lnTo>
                    <a:pt x="132506" y="92793"/>
                  </a:lnTo>
                  <a:lnTo>
                    <a:pt x="138336" y="98820"/>
                  </a:lnTo>
                  <a:lnTo>
                    <a:pt x="141053" y="106347"/>
                  </a:lnTo>
                  <a:lnTo>
                    <a:pt x="141694" y="114875"/>
                  </a:lnTo>
                  <a:lnTo>
                    <a:pt x="136168" y="130590"/>
                  </a:lnTo>
                  <a:lnTo>
                    <a:pt x="113556" y="159742"/>
                  </a:lnTo>
                  <a:lnTo>
                    <a:pt x="82267" y="175396"/>
                  </a:lnTo>
                  <a:lnTo>
                    <a:pt x="28513" y="183365"/>
                  </a:lnTo>
                  <a:lnTo>
                    <a:pt x="16635" y="1845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326798" y="2274155"/>
              <a:ext cx="126343" cy="589597"/>
            </a:xfrm>
            <a:custGeom>
              <a:avLst/>
              <a:gdLst/>
              <a:ahLst/>
              <a:cxnLst/>
              <a:rect l="0" t="0" r="0" b="0"/>
              <a:pathLst>
                <a:path w="126343" h="589597">
                  <a:moveTo>
                    <a:pt x="126342" y="0"/>
                  </a:moveTo>
                  <a:lnTo>
                    <a:pt x="111770" y="57264"/>
                  </a:lnTo>
                  <a:lnTo>
                    <a:pt x="96678" y="112893"/>
                  </a:lnTo>
                  <a:lnTo>
                    <a:pt x="84797" y="168761"/>
                  </a:lnTo>
                  <a:lnTo>
                    <a:pt x="70302" y="224668"/>
                  </a:lnTo>
                  <a:lnTo>
                    <a:pt x="52657" y="286473"/>
                  </a:lnTo>
                  <a:lnTo>
                    <a:pt x="38607" y="340857"/>
                  </a:lnTo>
                  <a:lnTo>
                    <a:pt x="28077" y="399432"/>
                  </a:lnTo>
                  <a:lnTo>
                    <a:pt x="15208" y="462475"/>
                  </a:lnTo>
                  <a:lnTo>
                    <a:pt x="10745" y="517615"/>
                  </a:lnTo>
                  <a:lnTo>
                    <a:pt x="2469" y="573644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449216" y="2545340"/>
              <a:ext cx="182909" cy="189193"/>
            </a:xfrm>
            <a:custGeom>
              <a:avLst/>
              <a:gdLst/>
              <a:ahLst/>
              <a:cxnLst/>
              <a:rect l="0" t="0" r="0" b="0"/>
              <a:pathLst>
                <a:path w="182909" h="189193">
                  <a:moveTo>
                    <a:pt x="14452" y="76255"/>
                  </a:moveTo>
                  <a:lnTo>
                    <a:pt x="25630" y="87434"/>
                  </a:lnTo>
                  <a:lnTo>
                    <a:pt x="43597" y="92922"/>
                  </a:lnTo>
                  <a:lnTo>
                    <a:pt x="66010" y="94191"/>
                  </a:lnTo>
                  <a:lnTo>
                    <a:pt x="87669" y="90856"/>
                  </a:lnTo>
                  <a:lnTo>
                    <a:pt x="105875" y="82355"/>
                  </a:lnTo>
                  <a:lnTo>
                    <a:pt x="121765" y="69607"/>
                  </a:lnTo>
                  <a:lnTo>
                    <a:pt x="136626" y="52244"/>
                  </a:lnTo>
                  <a:lnTo>
                    <a:pt x="140355" y="42700"/>
                  </a:lnTo>
                  <a:lnTo>
                    <a:pt x="141379" y="22737"/>
                  </a:lnTo>
                  <a:lnTo>
                    <a:pt x="137674" y="14840"/>
                  </a:lnTo>
                  <a:lnTo>
                    <a:pt x="124200" y="2946"/>
                  </a:lnTo>
                  <a:lnTo>
                    <a:pt x="103393" y="0"/>
                  </a:lnTo>
                  <a:lnTo>
                    <a:pt x="57497" y="7640"/>
                  </a:lnTo>
                  <a:lnTo>
                    <a:pt x="30845" y="22650"/>
                  </a:lnTo>
                  <a:lnTo>
                    <a:pt x="18618" y="38392"/>
                  </a:lnTo>
                  <a:lnTo>
                    <a:pt x="1237" y="77095"/>
                  </a:lnTo>
                  <a:lnTo>
                    <a:pt x="0" y="97686"/>
                  </a:lnTo>
                  <a:lnTo>
                    <a:pt x="8738" y="139500"/>
                  </a:lnTo>
                  <a:lnTo>
                    <a:pt x="23937" y="165445"/>
                  </a:lnTo>
                  <a:lnTo>
                    <a:pt x="39725" y="177506"/>
                  </a:lnTo>
                  <a:lnTo>
                    <a:pt x="48848" y="182360"/>
                  </a:lnTo>
                  <a:lnTo>
                    <a:pt x="89634" y="189192"/>
                  </a:lnTo>
                  <a:lnTo>
                    <a:pt x="139007" y="183095"/>
                  </a:lnTo>
                  <a:lnTo>
                    <a:pt x="182908" y="1710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653181" y="2368911"/>
              <a:ext cx="31586" cy="368499"/>
            </a:xfrm>
            <a:custGeom>
              <a:avLst/>
              <a:gdLst/>
              <a:ahLst/>
              <a:cxnLst/>
              <a:rect l="0" t="0" r="0" b="0"/>
              <a:pathLst>
                <a:path w="31586" h="368499">
                  <a:moveTo>
                    <a:pt x="0" y="0"/>
                  </a:moveTo>
                  <a:lnTo>
                    <a:pt x="3119" y="57265"/>
                  </a:lnTo>
                  <a:lnTo>
                    <a:pt x="8333" y="106655"/>
                  </a:lnTo>
                  <a:lnTo>
                    <a:pt x="15684" y="164568"/>
                  </a:lnTo>
                  <a:lnTo>
                    <a:pt x="21166" y="225443"/>
                  </a:lnTo>
                  <a:lnTo>
                    <a:pt x="29181" y="283742"/>
                  </a:lnTo>
                  <a:lnTo>
                    <a:pt x="31110" y="340318"/>
                  </a:lnTo>
                  <a:lnTo>
                    <a:pt x="31585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747938" y="2577034"/>
              <a:ext cx="147539" cy="183057"/>
            </a:xfrm>
            <a:custGeom>
              <a:avLst/>
              <a:gdLst/>
              <a:ahLst/>
              <a:cxnLst/>
              <a:rect l="0" t="0" r="0" b="0"/>
              <a:pathLst>
                <a:path w="147539" h="183057">
                  <a:moveTo>
                    <a:pt x="0" y="86675"/>
                  </a:moveTo>
                  <a:lnTo>
                    <a:pt x="37478" y="78342"/>
                  </a:lnTo>
                  <a:lnTo>
                    <a:pt x="94146" y="68031"/>
                  </a:lnTo>
                  <a:lnTo>
                    <a:pt x="124991" y="57105"/>
                  </a:lnTo>
                  <a:lnTo>
                    <a:pt x="141729" y="45847"/>
                  </a:lnTo>
                  <a:lnTo>
                    <a:pt x="145959" y="38399"/>
                  </a:lnTo>
                  <a:lnTo>
                    <a:pt x="147538" y="20766"/>
                  </a:lnTo>
                  <a:lnTo>
                    <a:pt x="143982" y="13490"/>
                  </a:lnTo>
                  <a:lnTo>
                    <a:pt x="130672" y="2286"/>
                  </a:lnTo>
                  <a:lnTo>
                    <a:pt x="122210" y="0"/>
                  </a:lnTo>
                  <a:lnTo>
                    <a:pt x="92362" y="2372"/>
                  </a:lnTo>
                  <a:lnTo>
                    <a:pt x="67566" y="7483"/>
                  </a:lnTo>
                  <a:lnTo>
                    <a:pt x="47186" y="19893"/>
                  </a:lnTo>
                  <a:lnTo>
                    <a:pt x="31500" y="37107"/>
                  </a:lnTo>
                  <a:lnTo>
                    <a:pt x="7932" y="87080"/>
                  </a:lnTo>
                  <a:lnTo>
                    <a:pt x="6645" y="111032"/>
                  </a:lnTo>
                  <a:lnTo>
                    <a:pt x="15350" y="158947"/>
                  </a:lnTo>
                  <a:lnTo>
                    <a:pt x="20762" y="167612"/>
                  </a:lnTo>
                  <a:lnTo>
                    <a:pt x="36133" y="180359"/>
                  </a:lnTo>
                  <a:lnTo>
                    <a:pt x="45146" y="183056"/>
                  </a:lnTo>
                  <a:lnTo>
                    <a:pt x="64518" y="182934"/>
                  </a:lnTo>
                  <a:lnTo>
                    <a:pt x="126342" y="1603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934460" y="2616006"/>
              <a:ext cx="139862" cy="143040"/>
            </a:xfrm>
            <a:custGeom>
              <a:avLst/>
              <a:gdLst/>
              <a:ahLst/>
              <a:cxnLst/>
              <a:rect l="0" t="0" r="0" b="0"/>
              <a:pathLst>
                <a:path w="139862" h="143040">
                  <a:moveTo>
                    <a:pt x="87219" y="5589"/>
                  </a:moveTo>
                  <a:lnTo>
                    <a:pt x="70451" y="0"/>
                  </a:lnTo>
                  <a:lnTo>
                    <a:pt x="52860" y="3495"/>
                  </a:lnTo>
                  <a:lnTo>
                    <a:pt x="26346" y="18617"/>
                  </a:lnTo>
                  <a:lnTo>
                    <a:pt x="18561" y="24803"/>
                  </a:lnTo>
                  <a:lnTo>
                    <a:pt x="6791" y="44154"/>
                  </a:lnTo>
                  <a:lnTo>
                    <a:pt x="0" y="67183"/>
                  </a:lnTo>
                  <a:lnTo>
                    <a:pt x="882" y="89116"/>
                  </a:lnTo>
                  <a:lnTo>
                    <a:pt x="8293" y="107443"/>
                  </a:lnTo>
                  <a:lnTo>
                    <a:pt x="32114" y="138273"/>
                  </a:lnTo>
                  <a:lnTo>
                    <a:pt x="41124" y="142008"/>
                  </a:lnTo>
                  <a:lnTo>
                    <a:pt x="63612" y="143039"/>
                  </a:lnTo>
                  <a:lnTo>
                    <a:pt x="96992" y="137042"/>
                  </a:lnTo>
                  <a:lnTo>
                    <a:pt x="139861" y="1108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118630" y="2421554"/>
              <a:ext cx="29391" cy="326384"/>
            </a:xfrm>
            <a:custGeom>
              <a:avLst/>
              <a:gdLst/>
              <a:ahLst/>
              <a:cxnLst/>
              <a:rect l="0" t="0" r="0" b="0"/>
              <a:pathLst>
                <a:path w="29391" h="326384">
                  <a:moveTo>
                    <a:pt x="8333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6998" y="152804"/>
                  </a:lnTo>
                  <a:lnTo>
                    <a:pt x="7938" y="206582"/>
                  </a:lnTo>
                  <a:lnTo>
                    <a:pt x="15491" y="261515"/>
                  </a:lnTo>
                  <a:lnTo>
                    <a:pt x="21316" y="306854"/>
                  </a:lnTo>
                  <a:lnTo>
                    <a:pt x="29390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011150" y="2526839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0"/>
                  </a:moveTo>
                  <a:lnTo>
                    <a:pt x="141425" y="9065"/>
                  </a:lnTo>
                  <a:lnTo>
                    <a:pt x="81708" y="18669"/>
                  </a:lnTo>
                  <a:lnTo>
                    <a:pt x="24451" y="2797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200663" y="2568953"/>
              <a:ext cx="126343" cy="175647"/>
            </a:xfrm>
            <a:custGeom>
              <a:avLst/>
              <a:gdLst/>
              <a:ahLst/>
              <a:cxnLst/>
              <a:rect l="0" t="0" r="0" b="0"/>
              <a:pathLst>
                <a:path w="126343" h="175647">
                  <a:moveTo>
                    <a:pt x="0" y="73700"/>
                  </a:moveTo>
                  <a:lnTo>
                    <a:pt x="29309" y="108597"/>
                  </a:lnTo>
                  <a:lnTo>
                    <a:pt x="63333" y="163577"/>
                  </a:lnTo>
                  <a:lnTo>
                    <a:pt x="72602" y="175646"/>
                  </a:lnTo>
                  <a:lnTo>
                    <a:pt x="71798" y="175589"/>
                  </a:lnTo>
                  <a:lnTo>
                    <a:pt x="68922" y="173211"/>
                  </a:lnTo>
                  <a:lnTo>
                    <a:pt x="38314" y="114859"/>
                  </a:lnTo>
                  <a:lnTo>
                    <a:pt x="26690" y="82776"/>
                  </a:lnTo>
                  <a:lnTo>
                    <a:pt x="23560" y="57456"/>
                  </a:lnTo>
                  <a:lnTo>
                    <a:pt x="28409" y="36844"/>
                  </a:lnTo>
                  <a:lnTo>
                    <a:pt x="32977" y="28072"/>
                  </a:lnTo>
                  <a:lnTo>
                    <a:pt x="47412" y="15206"/>
                  </a:lnTo>
                  <a:lnTo>
                    <a:pt x="66695" y="675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340492" y="2616006"/>
              <a:ext cx="115202" cy="142519"/>
            </a:xfrm>
            <a:custGeom>
              <a:avLst/>
              <a:gdLst/>
              <a:ahLst/>
              <a:cxnLst/>
              <a:rect l="0" t="0" r="0" b="0"/>
              <a:pathLst>
                <a:path w="115202" h="142519">
                  <a:moveTo>
                    <a:pt x="102326" y="5589"/>
                  </a:moveTo>
                  <a:lnTo>
                    <a:pt x="85559" y="0"/>
                  </a:lnTo>
                  <a:lnTo>
                    <a:pt x="52774" y="2114"/>
                  </a:lnTo>
                  <a:lnTo>
                    <a:pt x="33120" y="10284"/>
                  </a:lnTo>
                  <a:lnTo>
                    <a:pt x="24603" y="15738"/>
                  </a:lnTo>
                  <a:lnTo>
                    <a:pt x="12021" y="31157"/>
                  </a:lnTo>
                  <a:lnTo>
                    <a:pt x="3699" y="50878"/>
                  </a:lnTo>
                  <a:lnTo>
                    <a:pt x="0" y="75240"/>
                  </a:lnTo>
                  <a:lnTo>
                    <a:pt x="4595" y="98547"/>
                  </a:lnTo>
                  <a:lnTo>
                    <a:pt x="20336" y="128279"/>
                  </a:lnTo>
                  <a:lnTo>
                    <a:pt x="26610" y="136515"/>
                  </a:lnTo>
                  <a:lnTo>
                    <a:pt x="35471" y="140836"/>
                  </a:lnTo>
                  <a:lnTo>
                    <a:pt x="57795" y="142518"/>
                  </a:lnTo>
                  <a:lnTo>
                    <a:pt x="91081" y="131299"/>
                  </a:lnTo>
                  <a:lnTo>
                    <a:pt x="106297" y="116443"/>
                  </a:lnTo>
                  <a:lnTo>
                    <a:pt x="111993" y="107568"/>
                  </a:lnTo>
                  <a:lnTo>
                    <a:pt x="115201" y="85228"/>
                  </a:lnTo>
                  <a:lnTo>
                    <a:pt x="111558" y="60872"/>
                  </a:lnTo>
                  <a:lnTo>
                    <a:pt x="91798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495461" y="2601081"/>
              <a:ext cx="126343" cy="181148"/>
            </a:xfrm>
            <a:custGeom>
              <a:avLst/>
              <a:gdLst/>
              <a:ahLst/>
              <a:cxnLst/>
              <a:rect l="0" t="0" r="0" b="0"/>
              <a:pathLst>
                <a:path w="126343" h="181148">
                  <a:moveTo>
                    <a:pt x="0" y="104742"/>
                  </a:moveTo>
                  <a:lnTo>
                    <a:pt x="27511" y="158617"/>
                  </a:lnTo>
                  <a:lnTo>
                    <a:pt x="34844" y="178990"/>
                  </a:lnTo>
                  <a:lnTo>
                    <a:pt x="37267" y="181147"/>
                  </a:lnTo>
                  <a:lnTo>
                    <a:pt x="38882" y="177906"/>
                  </a:lnTo>
                  <a:lnTo>
                    <a:pt x="39508" y="161826"/>
                  </a:lnTo>
                  <a:lnTo>
                    <a:pt x="27270" y="105558"/>
                  </a:lnTo>
                  <a:lnTo>
                    <a:pt x="22284" y="54384"/>
                  </a:lnTo>
                  <a:lnTo>
                    <a:pt x="21602" y="26989"/>
                  </a:lnTo>
                  <a:lnTo>
                    <a:pt x="24930" y="16642"/>
                  </a:lnTo>
                  <a:lnTo>
                    <a:pt x="30658" y="8574"/>
                  </a:lnTo>
                  <a:lnTo>
                    <a:pt x="37986" y="2026"/>
                  </a:lnTo>
                  <a:lnTo>
                    <a:pt x="46381" y="0"/>
                  </a:lnTo>
                  <a:lnTo>
                    <a:pt x="65067" y="3988"/>
                  </a:lnTo>
                  <a:lnTo>
                    <a:pt x="72624" y="9497"/>
                  </a:lnTo>
                  <a:lnTo>
                    <a:pt x="108300" y="57444"/>
                  </a:lnTo>
                  <a:lnTo>
                    <a:pt x="120476" y="92158"/>
                  </a:lnTo>
                  <a:lnTo>
                    <a:pt x="126342" y="1363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700441" y="2632124"/>
              <a:ext cx="16119" cy="147400"/>
            </a:xfrm>
            <a:custGeom>
              <a:avLst/>
              <a:gdLst/>
              <a:ahLst/>
              <a:cxnLst/>
              <a:rect l="0" t="0" r="0" b="0"/>
              <a:pathLst>
                <a:path w="16119" h="147400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0149" y="85426"/>
                  </a:lnTo>
                  <a:lnTo>
                    <a:pt x="16118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695502" y="250578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799185" y="2559748"/>
              <a:ext cx="138473" cy="207186"/>
            </a:xfrm>
            <a:custGeom>
              <a:avLst/>
              <a:gdLst/>
              <a:ahLst/>
              <a:cxnLst/>
              <a:rect l="0" t="0" r="0" b="0"/>
              <a:pathLst>
                <a:path w="138473" h="207186">
                  <a:moveTo>
                    <a:pt x="96358" y="40790"/>
                  </a:moveTo>
                  <a:lnTo>
                    <a:pt x="90769" y="24023"/>
                  </a:lnTo>
                  <a:lnTo>
                    <a:pt x="78666" y="9551"/>
                  </a:lnTo>
                  <a:lnTo>
                    <a:pt x="70526" y="2417"/>
                  </a:lnTo>
                  <a:lnTo>
                    <a:pt x="61589" y="0"/>
                  </a:lnTo>
                  <a:lnTo>
                    <a:pt x="42301" y="3554"/>
                  </a:lnTo>
                  <a:lnTo>
                    <a:pt x="34584" y="8947"/>
                  </a:lnTo>
                  <a:lnTo>
                    <a:pt x="16963" y="34475"/>
                  </a:lnTo>
                  <a:lnTo>
                    <a:pt x="4140" y="58261"/>
                  </a:lnTo>
                  <a:lnTo>
                    <a:pt x="0" y="87550"/>
                  </a:lnTo>
                  <a:lnTo>
                    <a:pt x="6874" y="148423"/>
                  </a:lnTo>
                  <a:lnTo>
                    <a:pt x="21751" y="185765"/>
                  </a:lnTo>
                  <a:lnTo>
                    <a:pt x="30243" y="193592"/>
                  </a:lnTo>
                  <a:lnTo>
                    <a:pt x="52156" y="202289"/>
                  </a:lnTo>
                  <a:lnTo>
                    <a:pt x="90800" y="207185"/>
                  </a:lnTo>
                  <a:lnTo>
                    <a:pt x="138472" y="1987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106114" y="2585506"/>
              <a:ext cx="136871" cy="197745"/>
            </a:xfrm>
            <a:custGeom>
              <a:avLst/>
              <a:gdLst/>
              <a:ahLst/>
              <a:cxnLst/>
              <a:rect l="0" t="0" r="0" b="0"/>
              <a:pathLst>
                <a:path w="136871" h="197745">
                  <a:moveTo>
                    <a:pt x="0" y="99260"/>
                  </a:moveTo>
                  <a:lnTo>
                    <a:pt x="58617" y="99260"/>
                  </a:lnTo>
                  <a:lnTo>
                    <a:pt x="79084" y="93021"/>
                  </a:lnTo>
                  <a:lnTo>
                    <a:pt x="111287" y="69952"/>
                  </a:lnTo>
                  <a:lnTo>
                    <a:pt x="115136" y="62174"/>
                  </a:lnTo>
                  <a:lnTo>
                    <a:pt x="116292" y="44173"/>
                  </a:lnTo>
                  <a:lnTo>
                    <a:pt x="104777" y="14308"/>
                  </a:lnTo>
                  <a:lnTo>
                    <a:pt x="96757" y="7530"/>
                  </a:lnTo>
                  <a:lnTo>
                    <a:pt x="75369" y="0"/>
                  </a:lnTo>
                  <a:lnTo>
                    <a:pt x="65453" y="1501"/>
                  </a:lnTo>
                  <a:lnTo>
                    <a:pt x="48198" y="12528"/>
                  </a:lnTo>
                  <a:lnTo>
                    <a:pt x="19226" y="40967"/>
                  </a:lnTo>
                  <a:lnTo>
                    <a:pt x="9325" y="59314"/>
                  </a:lnTo>
                  <a:lnTo>
                    <a:pt x="2763" y="94964"/>
                  </a:lnTo>
                  <a:lnTo>
                    <a:pt x="6407" y="129573"/>
                  </a:lnTo>
                  <a:lnTo>
                    <a:pt x="20486" y="162054"/>
                  </a:lnTo>
                  <a:lnTo>
                    <a:pt x="36011" y="177082"/>
                  </a:lnTo>
                  <a:lnTo>
                    <a:pt x="74573" y="196261"/>
                  </a:lnTo>
                  <a:lnTo>
                    <a:pt x="95145" y="197744"/>
                  </a:lnTo>
                  <a:lnTo>
                    <a:pt x="136870" y="1940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307415" y="2630643"/>
              <a:ext cx="188254" cy="357773"/>
            </a:xfrm>
            <a:custGeom>
              <a:avLst/>
              <a:gdLst/>
              <a:ahLst/>
              <a:cxnLst/>
              <a:rect l="0" t="0" r="0" b="0"/>
              <a:pathLst>
                <a:path w="188254" h="357773">
                  <a:moveTo>
                    <a:pt x="61911" y="117294"/>
                  </a:moveTo>
                  <a:lnTo>
                    <a:pt x="77552" y="99314"/>
                  </a:lnTo>
                  <a:lnTo>
                    <a:pt x="85630" y="82397"/>
                  </a:lnTo>
                  <a:lnTo>
                    <a:pt x="91166" y="47553"/>
                  </a:lnTo>
                  <a:lnTo>
                    <a:pt x="86222" y="27417"/>
                  </a:lnTo>
                  <a:lnTo>
                    <a:pt x="81628" y="18771"/>
                  </a:lnTo>
                  <a:lnTo>
                    <a:pt x="67164" y="6046"/>
                  </a:lnTo>
                  <a:lnTo>
                    <a:pt x="58394" y="1015"/>
                  </a:lnTo>
                  <a:lnTo>
                    <a:pt x="50208" y="0"/>
                  </a:lnTo>
                  <a:lnTo>
                    <a:pt x="34873" y="5112"/>
                  </a:lnTo>
                  <a:lnTo>
                    <a:pt x="13086" y="21144"/>
                  </a:lnTo>
                  <a:lnTo>
                    <a:pt x="5116" y="40246"/>
                  </a:lnTo>
                  <a:lnTo>
                    <a:pt x="0" y="90637"/>
                  </a:lnTo>
                  <a:lnTo>
                    <a:pt x="3090" y="101862"/>
                  </a:lnTo>
                  <a:lnTo>
                    <a:pt x="15881" y="120574"/>
                  </a:lnTo>
                  <a:lnTo>
                    <a:pt x="24205" y="124160"/>
                  </a:lnTo>
                  <a:lnTo>
                    <a:pt x="33265" y="124211"/>
                  </a:lnTo>
                  <a:lnTo>
                    <a:pt x="51519" y="118029"/>
                  </a:lnTo>
                  <a:lnTo>
                    <a:pt x="89543" y="88391"/>
                  </a:lnTo>
                  <a:lnTo>
                    <a:pt x="94370" y="91006"/>
                  </a:lnTo>
                  <a:lnTo>
                    <a:pt x="99734" y="112630"/>
                  </a:lnTo>
                  <a:lnTo>
                    <a:pt x="103177" y="168062"/>
                  </a:lnTo>
                  <a:lnTo>
                    <a:pt x="104943" y="217085"/>
                  </a:lnTo>
                  <a:lnTo>
                    <a:pt x="111186" y="268655"/>
                  </a:lnTo>
                  <a:lnTo>
                    <a:pt x="114726" y="319809"/>
                  </a:lnTo>
                  <a:lnTo>
                    <a:pt x="120324" y="356933"/>
                  </a:lnTo>
                  <a:lnTo>
                    <a:pt x="119570" y="357772"/>
                  </a:lnTo>
                  <a:lnTo>
                    <a:pt x="117898" y="354822"/>
                  </a:lnTo>
                  <a:lnTo>
                    <a:pt x="121134" y="333902"/>
                  </a:lnTo>
                  <a:lnTo>
                    <a:pt x="135090" y="311066"/>
                  </a:lnTo>
                  <a:lnTo>
                    <a:pt x="150587" y="299731"/>
                  </a:lnTo>
                  <a:lnTo>
                    <a:pt x="188253" y="2857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471838" y="2663709"/>
              <a:ext cx="129116" cy="136933"/>
            </a:xfrm>
            <a:custGeom>
              <a:avLst/>
              <a:gdLst/>
              <a:ahLst/>
              <a:cxnLst/>
              <a:rect l="0" t="0" r="0" b="0"/>
              <a:pathLst>
                <a:path w="129116" h="136933">
                  <a:moveTo>
                    <a:pt x="13302" y="0"/>
                  </a:moveTo>
                  <a:lnTo>
                    <a:pt x="2123" y="11179"/>
                  </a:lnTo>
                  <a:lnTo>
                    <a:pt x="0" y="17981"/>
                  </a:lnTo>
                  <a:lnTo>
                    <a:pt x="2177" y="69742"/>
                  </a:lnTo>
                  <a:lnTo>
                    <a:pt x="8186" y="104113"/>
                  </a:lnTo>
                  <a:lnTo>
                    <a:pt x="20387" y="122702"/>
                  </a:lnTo>
                  <a:lnTo>
                    <a:pt x="28553" y="130934"/>
                  </a:lnTo>
                  <a:lnTo>
                    <a:pt x="37508" y="135253"/>
                  </a:lnTo>
                  <a:lnTo>
                    <a:pt x="56815" y="136932"/>
                  </a:lnTo>
                  <a:lnTo>
                    <a:pt x="87416" y="125711"/>
                  </a:lnTo>
                  <a:lnTo>
                    <a:pt x="102003" y="110854"/>
                  </a:lnTo>
                  <a:lnTo>
                    <a:pt x="116793" y="79639"/>
                  </a:lnTo>
                  <a:lnTo>
                    <a:pt x="125464" y="40755"/>
                  </a:lnTo>
                  <a:lnTo>
                    <a:pt x="12911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653596" y="2726880"/>
              <a:ext cx="10529" cy="73701"/>
            </a:xfrm>
            <a:custGeom>
              <a:avLst/>
              <a:gdLst/>
              <a:ahLst/>
              <a:cxnLst/>
              <a:rect l="0" t="0" r="0" b="0"/>
              <a:pathLst>
                <a:path w="10529" h="73701">
                  <a:moveTo>
                    <a:pt x="0" y="0"/>
                  </a:moveTo>
                  <a:lnTo>
                    <a:pt x="3119" y="42692"/>
                  </a:lnTo>
                  <a:lnTo>
                    <a:pt x="10528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653596" y="26005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737823" y="2655628"/>
              <a:ext cx="108569" cy="260490"/>
            </a:xfrm>
            <a:custGeom>
              <a:avLst/>
              <a:gdLst/>
              <a:ahLst/>
              <a:cxnLst/>
              <a:rect l="0" t="0" r="0" b="0"/>
              <a:pathLst>
                <a:path w="108569" h="260490">
                  <a:moveTo>
                    <a:pt x="0" y="81781"/>
                  </a:moveTo>
                  <a:lnTo>
                    <a:pt x="17959" y="145231"/>
                  </a:lnTo>
                  <a:lnTo>
                    <a:pt x="31667" y="203325"/>
                  </a:lnTo>
                  <a:lnTo>
                    <a:pt x="40051" y="254878"/>
                  </a:lnTo>
                  <a:lnTo>
                    <a:pt x="39569" y="260350"/>
                  </a:lnTo>
                  <a:lnTo>
                    <a:pt x="38078" y="260489"/>
                  </a:lnTo>
                  <a:lnTo>
                    <a:pt x="33302" y="250114"/>
                  </a:lnTo>
                  <a:lnTo>
                    <a:pt x="23822" y="202206"/>
                  </a:lnTo>
                  <a:lnTo>
                    <a:pt x="16014" y="147943"/>
                  </a:lnTo>
                  <a:lnTo>
                    <a:pt x="11613" y="86618"/>
                  </a:lnTo>
                  <a:lnTo>
                    <a:pt x="13862" y="24418"/>
                  </a:lnTo>
                  <a:lnTo>
                    <a:pt x="16261" y="11954"/>
                  </a:lnTo>
                  <a:lnTo>
                    <a:pt x="22539" y="4814"/>
                  </a:lnTo>
                  <a:lnTo>
                    <a:pt x="31404" y="1224"/>
                  </a:lnTo>
                  <a:lnTo>
                    <a:pt x="41993" y="0"/>
                  </a:lnTo>
                  <a:lnTo>
                    <a:pt x="59998" y="4880"/>
                  </a:lnTo>
                  <a:lnTo>
                    <a:pt x="90621" y="27076"/>
                  </a:lnTo>
                  <a:lnTo>
                    <a:pt x="106530" y="52704"/>
                  </a:lnTo>
                  <a:lnTo>
                    <a:pt x="108568" y="72367"/>
                  </a:lnTo>
                  <a:lnTo>
                    <a:pt x="104405" y="91635"/>
                  </a:lnTo>
                  <a:lnTo>
                    <a:pt x="94756" y="107997"/>
                  </a:lnTo>
                  <a:lnTo>
                    <a:pt x="76429" y="119949"/>
                  </a:lnTo>
                  <a:lnTo>
                    <a:pt x="31586" y="1344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885223" y="2642653"/>
              <a:ext cx="305327" cy="178985"/>
            </a:xfrm>
            <a:custGeom>
              <a:avLst/>
              <a:gdLst/>
              <a:ahLst/>
              <a:cxnLst/>
              <a:rect l="0" t="0" r="0" b="0"/>
              <a:pathLst>
                <a:path w="305327" h="178985">
                  <a:moveTo>
                    <a:pt x="0" y="0"/>
                  </a:moveTo>
                  <a:lnTo>
                    <a:pt x="7235" y="27556"/>
                  </a:lnTo>
                  <a:lnTo>
                    <a:pt x="12997" y="80659"/>
                  </a:lnTo>
                  <a:lnTo>
                    <a:pt x="26061" y="128211"/>
                  </a:lnTo>
                  <a:lnTo>
                    <a:pt x="21947" y="86871"/>
                  </a:lnTo>
                  <a:lnTo>
                    <a:pt x="26910" y="42247"/>
                  </a:lnTo>
                  <a:lnTo>
                    <a:pt x="35746" y="18386"/>
                  </a:lnTo>
                  <a:lnTo>
                    <a:pt x="41378" y="8748"/>
                  </a:lnTo>
                  <a:lnTo>
                    <a:pt x="47473" y="5832"/>
                  </a:lnTo>
                  <a:lnTo>
                    <a:pt x="53875" y="7397"/>
                  </a:lnTo>
                  <a:lnTo>
                    <a:pt x="60483" y="11950"/>
                  </a:lnTo>
                  <a:lnTo>
                    <a:pt x="70945" y="26368"/>
                  </a:lnTo>
                  <a:lnTo>
                    <a:pt x="92782" y="64220"/>
                  </a:lnTo>
                  <a:lnTo>
                    <a:pt x="96950" y="66209"/>
                  </a:lnTo>
                  <a:lnTo>
                    <a:pt x="99728" y="62857"/>
                  </a:lnTo>
                  <a:lnTo>
                    <a:pt x="109776" y="29443"/>
                  </a:lnTo>
                  <a:lnTo>
                    <a:pt x="115298" y="21968"/>
                  </a:lnTo>
                  <a:lnTo>
                    <a:pt x="130792" y="10543"/>
                  </a:lnTo>
                  <a:lnTo>
                    <a:pt x="138667" y="9368"/>
                  </a:lnTo>
                  <a:lnTo>
                    <a:pt x="146257" y="10925"/>
                  </a:lnTo>
                  <a:lnTo>
                    <a:pt x="153657" y="14302"/>
                  </a:lnTo>
                  <a:lnTo>
                    <a:pt x="164998" y="30533"/>
                  </a:lnTo>
                  <a:lnTo>
                    <a:pt x="184378" y="86429"/>
                  </a:lnTo>
                  <a:lnTo>
                    <a:pt x="189161" y="123224"/>
                  </a:lnTo>
                  <a:lnTo>
                    <a:pt x="191618" y="124263"/>
                  </a:lnTo>
                  <a:lnTo>
                    <a:pt x="216912" y="101285"/>
                  </a:lnTo>
                  <a:lnTo>
                    <a:pt x="274297" y="76304"/>
                  </a:lnTo>
                  <a:lnTo>
                    <a:pt x="295045" y="64718"/>
                  </a:lnTo>
                  <a:lnTo>
                    <a:pt x="300812" y="57183"/>
                  </a:lnTo>
                  <a:lnTo>
                    <a:pt x="303486" y="48650"/>
                  </a:lnTo>
                  <a:lnTo>
                    <a:pt x="304099" y="39452"/>
                  </a:lnTo>
                  <a:lnTo>
                    <a:pt x="298542" y="22993"/>
                  </a:lnTo>
                  <a:lnTo>
                    <a:pt x="293784" y="15329"/>
                  </a:lnTo>
                  <a:lnTo>
                    <a:pt x="285933" y="10219"/>
                  </a:lnTo>
                  <a:lnTo>
                    <a:pt x="264732" y="4542"/>
                  </a:lnTo>
                  <a:lnTo>
                    <a:pt x="254866" y="5367"/>
                  </a:lnTo>
                  <a:lnTo>
                    <a:pt x="237666" y="12524"/>
                  </a:lnTo>
                  <a:lnTo>
                    <a:pt x="225342" y="26623"/>
                  </a:lnTo>
                  <a:lnTo>
                    <a:pt x="220418" y="35296"/>
                  </a:lnTo>
                  <a:lnTo>
                    <a:pt x="218066" y="60530"/>
                  </a:lnTo>
                  <a:lnTo>
                    <a:pt x="226088" y="113212"/>
                  </a:lnTo>
                  <a:lnTo>
                    <a:pt x="241164" y="146628"/>
                  </a:lnTo>
                  <a:lnTo>
                    <a:pt x="256922" y="161874"/>
                  </a:lnTo>
                  <a:lnTo>
                    <a:pt x="274455" y="171379"/>
                  </a:lnTo>
                  <a:lnTo>
                    <a:pt x="305326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243191" y="2686134"/>
              <a:ext cx="115815" cy="135504"/>
            </a:xfrm>
            <a:custGeom>
              <a:avLst/>
              <a:gdLst/>
              <a:ahLst/>
              <a:cxnLst/>
              <a:rect l="0" t="0" r="0" b="0"/>
              <a:pathLst>
                <a:path w="115815" h="135504">
                  <a:moveTo>
                    <a:pt x="0" y="51275"/>
                  </a:moveTo>
                  <a:lnTo>
                    <a:pt x="5590" y="113368"/>
                  </a:lnTo>
                  <a:lnTo>
                    <a:pt x="6066" y="116067"/>
                  </a:lnTo>
                  <a:lnTo>
                    <a:pt x="1545" y="86777"/>
                  </a:lnTo>
                  <a:lnTo>
                    <a:pt x="3578" y="52435"/>
                  </a:lnTo>
                  <a:lnTo>
                    <a:pt x="14708" y="20033"/>
                  </a:lnTo>
                  <a:lnTo>
                    <a:pt x="20334" y="9390"/>
                  </a:lnTo>
                  <a:lnTo>
                    <a:pt x="27594" y="3465"/>
                  </a:lnTo>
                  <a:lnTo>
                    <a:pt x="35944" y="684"/>
                  </a:lnTo>
                  <a:lnTo>
                    <a:pt x="45019" y="0"/>
                  </a:lnTo>
                  <a:lnTo>
                    <a:pt x="61343" y="5480"/>
                  </a:lnTo>
                  <a:lnTo>
                    <a:pt x="68971" y="10216"/>
                  </a:lnTo>
                  <a:lnTo>
                    <a:pt x="80567" y="24838"/>
                  </a:lnTo>
                  <a:lnTo>
                    <a:pt x="104964" y="83313"/>
                  </a:lnTo>
                  <a:lnTo>
                    <a:pt x="115814" y="1355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390590" y="2432082"/>
              <a:ext cx="31587" cy="410613"/>
            </a:xfrm>
            <a:custGeom>
              <a:avLst/>
              <a:gdLst/>
              <a:ahLst/>
              <a:cxnLst/>
              <a:rect l="0" t="0" r="0" b="0"/>
              <a:pathLst>
                <a:path w="31587" h="410613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9066" y="167459"/>
                  </a:lnTo>
                  <a:lnTo>
                    <a:pt x="12998" y="210127"/>
                  </a:lnTo>
                  <a:lnTo>
                    <a:pt x="18669" y="273610"/>
                  </a:lnTo>
                  <a:lnTo>
                    <a:pt x="23469" y="333754"/>
                  </a:lnTo>
                  <a:lnTo>
                    <a:pt x="29181" y="379260"/>
                  </a:lnTo>
                  <a:lnTo>
                    <a:pt x="31586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243191" y="2600731"/>
              <a:ext cx="242157" cy="10337"/>
            </a:xfrm>
            <a:custGeom>
              <a:avLst/>
              <a:gdLst/>
              <a:ahLst/>
              <a:cxnLst/>
              <a:rect l="0" t="0" r="0" b="0"/>
              <a:pathLst>
                <a:path w="242157" h="10337">
                  <a:moveTo>
                    <a:pt x="242156" y="10336"/>
                  </a:moveTo>
                  <a:lnTo>
                    <a:pt x="214600" y="3100"/>
                  </a:lnTo>
                  <a:lnTo>
                    <a:pt x="155258" y="458"/>
                  </a:lnTo>
                  <a:lnTo>
                    <a:pt x="104494" y="0"/>
                  </a:lnTo>
                  <a:lnTo>
                    <a:pt x="55528" y="2984"/>
                  </a:lnTo>
                  <a:lnTo>
                    <a:pt x="0" y="103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5548518" y="2389969"/>
            <a:ext cx="3491880" cy="673824"/>
            <a:chOff x="5548518" y="2389969"/>
            <a:chExt cx="3491880" cy="673824"/>
          </a:xfrm>
        </p:grpSpPr>
        <p:sp>
          <p:nvSpPr>
            <p:cNvPr id="77" name="Freeform 76"/>
            <p:cNvSpPr/>
            <p:nvPr/>
          </p:nvSpPr>
          <p:spPr>
            <a:xfrm>
              <a:off x="5548518" y="2747937"/>
              <a:ext cx="60251" cy="221100"/>
            </a:xfrm>
            <a:custGeom>
              <a:avLst/>
              <a:gdLst/>
              <a:ahLst/>
              <a:cxnLst/>
              <a:rect l="0" t="0" r="0" b="0"/>
              <a:pathLst>
                <a:path w="60251" h="221100">
                  <a:moveTo>
                    <a:pt x="0" y="0"/>
                  </a:moveTo>
                  <a:lnTo>
                    <a:pt x="9575" y="24047"/>
                  </a:lnTo>
                  <a:lnTo>
                    <a:pt x="49878" y="85122"/>
                  </a:lnTo>
                  <a:lnTo>
                    <a:pt x="57263" y="106852"/>
                  </a:lnTo>
                  <a:lnTo>
                    <a:pt x="60250" y="144224"/>
                  </a:lnTo>
                  <a:lnTo>
                    <a:pt x="56804" y="167045"/>
                  </a:lnTo>
                  <a:lnTo>
                    <a:pt x="48253" y="185767"/>
                  </a:lnTo>
                  <a:lnTo>
                    <a:pt x="21057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811730" y="2599884"/>
              <a:ext cx="263214" cy="211225"/>
            </a:xfrm>
            <a:custGeom>
              <a:avLst/>
              <a:gdLst/>
              <a:ahLst/>
              <a:cxnLst/>
              <a:rect l="0" t="0" r="0" b="0"/>
              <a:pathLst>
                <a:path w="263214" h="211225">
                  <a:moveTo>
                    <a:pt x="0" y="53297"/>
                  </a:moveTo>
                  <a:lnTo>
                    <a:pt x="5590" y="115389"/>
                  </a:lnTo>
                  <a:lnTo>
                    <a:pt x="14655" y="158912"/>
                  </a:lnTo>
                  <a:lnTo>
                    <a:pt x="16789" y="163482"/>
                  </a:lnTo>
                  <a:lnTo>
                    <a:pt x="18212" y="160679"/>
                  </a:lnTo>
                  <a:lnTo>
                    <a:pt x="20682" y="106952"/>
                  </a:lnTo>
                  <a:lnTo>
                    <a:pt x="26597" y="44519"/>
                  </a:lnTo>
                  <a:lnTo>
                    <a:pt x="41286" y="17291"/>
                  </a:lnTo>
                  <a:lnTo>
                    <a:pt x="48581" y="12915"/>
                  </a:lnTo>
                  <a:lnTo>
                    <a:pt x="66045" y="11173"/>
                  </a:lnTo>
                  <a:lnTo>
                    <a:pt x="74446" y="14686"/>
                  </a:lnTo>
                  <a:lnTo>
                    <a:pt x="90019" y="27948"/>
                  </a:lnTo>
                  <a:lnTo>
                    <a:pt x="106351" y="55145"/>
                  </a:lnTo>
                  <a:lnTo>
                    <a:pt x="118599" y="85430"/>
                  </a:lnTo>
                  <a:lnTo>
                    <a:pt x="121180" y="87587"/>
                  </a:lnTo>
                  <a:lnTo>
                    <a:pt x="122901" y="84346"/>
                  </a:lnTo>
                  <a:lnTo>
                    <a:pt x="131252" y="51111"/>
                  </a:lnTo>
                  <a:lnTo>
                    <a:pt x="146384" y="26653"/>
                  </a:lnTo>
                  <a:lnTo>
                    <a:pt x="165686" y="4588"/>
                  </a:lnTo>
                  <a:lnTo>
                    <a:pt x="174798" y="937"/>
                  </a:lnTo>
                  <a:lnTo>
                    <a:pt x="197401" y="0"/>
                  </a:lnTo>
                  <a:lnTo>
                    <a:pt x="207640" y="3728"/>
                  </a:lnTo>
                  <a:lnTo>
                    <a:pt x="225256" y="17228"/>
                  </a:lnTo>
                  <a:lnTo>
                    <a:pt x="242738" y="44560"/>
                  </a:lnTo>
                  <a:lnTo>
                    <a:pt x="257955" y="93642"/>
                  </a:lnTo>
                  <a:lnTo>
                    <a:pt x="262174" y="148397"/>
                  </a:lnTo>
                  <a:lnTo>
                    <a:pt x="263213" y="2112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140067" y="2615885"/>
              <a:ext cx="208618" cy="193729"/>
            </a:xfrm>
            <a:custGeom>
              <a:avLst/>
              <a:gdLst/>
              <a:ahLst/>
              <a:cxnLst/>
              <a:rect l="0" t="0" r="0" b="0"/>
              <a:pathLst>
                <a:path w="208618" h="193729">
                  <a:moveTo>
                    <a:pt x="82275" y="110995"/>
                  </a:moveTo>
                  <a:lnTo>
                    <a:pt x="93453" y="99817"/>
                  </a:lnTo>
                  <a:lnTo>
                    <a:pt x="98941" y="81851"/>
                  </a:lnTo>
                  <a:lnTo>
                    <a:pt x="100211" y="59438"/>
                  </a:lnTo>
                  <a:lnTo>
                    <a:pt x="96875" y="37778"/>
                  </a:lnTo>
                  <a:lnTo>
                    <a:pt x="88374" y="19573"/>
                  </a:lnTo>
                  <a:lnTo>
                    <a:pt x="82832" y="11443"/>
                  </a:lnTo>
                  <a:lnTo>
                    <a:pt x="74457" y="6022"/>
                  </a:lnTo>
                  <a:lnTo>
                    <a:pt x="52674" y="0"/>
                  </a:lnTo>
                  <a:lnTo>
                    <a:pt x="42654" y="733"/>
                  </a:lnTo>
                  <a:lnTo>
                    <a:pt x="25281" y="7788"/>
                  </a:lnTo>
                  <a:lnTo>
                    <a:pt x="12881" y="21841"/>
                  </a:lnTo>
                  <a:lnTo>
                    <a:pt x="7936" y="30503"/>
                  </a:lnTo>
                  <a:lnTo>
                    <a:pt x="0" y="85260"/>
                  </a:lnTo>
                  <a:lnTo>
                    <a:pt x="1553" y="139231"/>
                  </a:lnTo>
                  <a:lnTo>
                    <a:pt x="12734" y="173174"/>
                  </a:lnTo>
                  <a:lnTo>
                    <a:pt x="18367" y="184033"/>
                  </a:lnTo>
                  <a:lnTo>
                    <a:pt x="26801" y="190103"/>
                  </a:lnTo>
                  <a:lnTo>
                    <a:pt x="48651" y="193728"/>
                  </a:lnTo>
                  <a:lnTo>
                    <a:pt x="57519" y="189547"/>
                  </a:lnTo>
                  <a:lnTo>
                    <a:pt x="70492" y="172423"/>
                  </a:lnTo>
                  <a:lnTo>
                    <a:pt x="95894" y="110842"/>
                  </a:lnTo>
                  <a:lnTo>
                    <a:pt x="101863" y="69804"/>
                  </a:lnTo>
                  <a:lnTo>
                    <a:pt x="112778" y="111601"/>
                  </a:lnTo>
                  <a:lnTo>
                    <a:pt x="142718" y="149218"/>
                  </a:lnTo>
                  <a:lnTo>
                    <a:pt x="168814" y="164954"/>
                  </a:lnTo>
                  <a:lnTo>
                    <a:pt x="177402" y="164516"/>
                  </a:lnTo>
                  <a:lnTo>
                    <a:pt x="208617" y="1425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341846" y="2604929"/>
              <a:ext cx="143709" cy="198440"/>
            </a:xfrm>
            <a:custGeom>
              <a:avLst/>
              <a:gdLst/>
              <a:ahLst/>
              <a:cxnLst/>
              <a:rect l="0" t="0" r="0" b="0"/>
              <a:pathLst>
                <a:path w="143709" h="198440">
                  <a:moveTo>
                    <a:pt x="101594" y="27195"/>
                  </a:moveTo>
                  <a:lnTo>
                    <a:pt x="96005" y="10427"/>
                  </a:lnTo>
                  <a:lnTo>
                    <a:pt x="89679" y="5488"/>
                  </a:lnTo>
                  <a:lnTo>
                    <a:pt x="70172" y="0"/>
                  </a:lnTo>
                  <a:lnTo>
                    <a:pt x="60759" y="876"/>
                  </a:lnTo>
                  <a:lnTo>
                    <a:pt x="44061" y="8089"/>
                  </a:lnTo>
                  <a:lnTo>
                    <a:pt x="31960" y="22213"/>
                  </a:lnTo>
                  <a:lnTo>
                    <a:pt x="4816" y="72379"/>
                  </a:lnTo>
                  <a:lnTo>
                    <a:pt x="0" y="116752"/>
                  </a:lnTo>
                  <a:lnTo>
                    <a:pt x="6631" y="157715"/>
                  </a:lnTo>
                  <a:lnTo>
                    <a:pt x="16884" y="177231"/>
                  </a:lnTo>
                  <a:lnTo>
                    <a:pt x="32360" y="190584"/>
                  </a:lnTo>
                  <a:lnTo>
                    <a:pt x="41400" y="195782"/>
                  </a:lnTo>
                  <a:lnTo>
                    <a:pt x="60803" y="198439"/>
                  </a:lnTo>
                  <a:lnTo>
                    <a:pt x="79955" y="194550"/>
                  </a:lnTo>
                  <a:lnTo>
                    <a:pt x="124192" y="166506"/>
                  </a:lnTo>
                  <a:lnTo>
                    <a:pt x="135034" y="156181"/>
                  </a:lnTo>
                  <a:lnTo>
                    <a:pt x="143708" y="1430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475026" y="2389969"/>
              <a:ext cx="157928" cy="400083"/>
            </a:xfrm>
            <a:custGeom>
              <a:avLst/>
              <a:gdLst/>
              <a:ahLst/>
              <a:cxnLst/>
              <a:rect l="0" t="0" r="0" b="0"/>
              <a:pathLst>
                <a:path w="157928" h="400083">
                  <a:moveTo>
                    <a:pt x="0" y="0"/>
                  </a:moveTo>
                  <a:lnTo>
                    <a:pt x="3119" y="48930"/>
                  </a:lnTo>
                  <a:lnTo>
                    <a:pt x="11452" y="96776"/>
                  </a:lnTo>
                  <a:lnTo>
                    <a:pt x="21330" y="151116"/>
                  </a:lnTo>
                  <a:lnTo>
                    <a:pt x="28546" y="208552"/>
                  </a:lnTo>
                  <a:lnTo>
                    <a:pt x="36574" y="269182"/>
                  </a:lnTo>
                  <a:lnTo>
                    <a:pt x="41019" y="331765"/>
                  </a:lnTo>
                  <a:lnTo>
                    <a:pt x="41790" y="371391"/>
                  </a:lnTo>
                  <a:lnTo>
                    <a:pt x="42085" y="316691"/>
                  </a:lnTo>
                  <a:lnTo>
                    <a:pt x="44445" y="278798"/>
                  </a:lnTo>
                  <a:lnTo>
                    <a:pt x="53288" y="260000"/>
                  </a:lnTo>
                  <a:lnTo>
                    <a:pt x="60092" y="255222"/>
                  </a:lnTo>
                  <a:lnTo>
                    <a:pt x="68137" y="253206"/>
                  </a:lnTo>
                  <a:lnTo>
                    <a:pt x="77010" y="253032"/>
                  </a:lnTo>
                  <a:lnTo>
                    <a:pt x="93108" y="259077"/>
                  </a:lnTo>
                  <a:lnTo>
                    <a:pt x="100677" y="263965"/>
                  </a:lnTo>
                  <a:lnTo>
                    <a:pt x="112206" y="278754"/>
                  </a:lnTo>
                  <a:lnTo>
                    <a:pt x="136554" y="337352"/>
                  </a:lnTo>
                  <a:lnTo>
                    <a:pt x="157927" y="4000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680006" y="2653181"/>
              <a:ext cx="16119" cy="147400"/>
            </a:xfrm>
            <a:custGeom>
              <a:avLst/>
              <a:gdLst/>
              <a:ahLst/>
              <a:cxnLst/>
              <a:rect l="0" t="0" r="0" b="0"/>
              <a:pathLst>
                <a:path w="16119" h="147400">
                  <a:moveTo>
                    <a:pt x="5589" y="0"/>
                  </a:moveTo>
                  <a:lnTo>
                    <a:pt x="0" y="16767"/>
                  </a:lnTo>
                  <a:lnTo>
                    <a:pt x="3272" y="69516"/>
                  </a:lnTo>
                  <a:lnTo>
                    <a:pt x="8251" y="119970"/>
                  </a:lnTo>
                  <a:lnTo>
                    <a:pt x="16118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675067" y="254789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759295" y="2590054"/>
              <a:ext cx="136871" cy="192986"/>
            </a:xfrm>
            <a:custGeom>
              <a:avLst/>
              <a:gdLst/>
              <a:ahLst/>
              <a:cxnLst/>
              <a:rect l="0" t="0" r="0" b="0"/>
              <a:pathLst>
                <a:path w="136871" h="192986">
                  <a:moveTo>
                    <a:pt x="0" y="42070"/>
                  </a:moveTo>
                  <a:lnTo>
                    <a:pt x="3120" y="84762"/>
                  </a:lnTo>
                  <a:lnTo>
                    <a:pt x="21331" y="147406"/>
                  </a:lnTo>
                  <a:lnTo>
                    <a:pt x="35149" y="189479"/>
                  </a:lnTo>
                  <a:lnTo>
                    <a:pt x="35131" y="192985"/>
                  </a:lnTo>
                  <a:lnTo>
                    <a:pt x="32779" y="191813"/>
                  </a:lnTo>
                  <a:lnTo>
                    <a:pt x="28872" y="187522"/>
                  </a:lnTo>
                  <a:lnTo>
                    <a:pt x="17784" y="159126"/>
                  </a:lnTo>
                  <a:lnTo>
                    <a:pt x="11962" y="100374"/>
                  </a:lnTo>
                  <a:lnTo>
                    <a:pt x="13931" y="45615"/>
                  </a:lnTo>
                  <a:lnTo>
                    <a:pt x="20230" y="23758"/>
                  </a:lnTo>
                  <a:lnTo>
                    <a:pt x="30828" y="6245"/>
                  </a:lnTo>
                  <a:lnTo>
                    <a:pt x="38100" y="1809"/>
                  </a:lnTo>
                  <a:lnTo>
                    <a:pt x="55538" y="0"/>
                  </a:lnTo>
                  <a:lnTo>
                    <a:pt x="71867" y="6214"/>
                  </a:lnTo>
                  <a:lnTo>
                    <a:pt x="79497" y="11147"/>
                  </a:lnTo>
                  <a:lnTo>
                    <a:pt x="91093" y="25987"/>
                  </a:lnTo>
                  <a:lnTo>
                    <a:pt x="115492" y="84621"/>
                  </a:lnTo>
                  <a:lnTo>
                    <a:pt x="132149" y="141780"/>
                  </a:lnTo>
                  <a:lnTo>
                    <a:pt x="136870" y="1684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951673" y="2599142"/>
              <a:ext cx="123651" cy="197267"/>
            </a:xfrm>
            <a:custGeom>
              <a:avLst/>
              <a:gdLst/>
              <a:ahLst/>
              <a:cxnLst/>
              <a:rect l="0" t="0" r="0" b="0"/>
              <a:pathLst>
                <a:path w="123651" h="197267">
                  <a:moveTo>
                    <a:pt x="7664" y="96153"/>
                  </a:moveTo>
                  <a:lnTo>
                    <a:pt x="50356" y="93033"/>
                  </a:lnTo>
                  <a:lnTo>
                    <a:pt x="81534" y="81580"/>
                  </a:lnTo>
                  <a:lnTo>
                    <a:pt x="117922" y="56750"/>
                  </a:lnTo>
                  <a:lnTo>
                    <a:pt x="122113" y="47657"/>
                  </a:lnTo>
                  <a:lnTo>
                    <a:pt x="123650" y="25076"/>
                  </a:lnTo>
                  <a:lnTo>
                    <a:pt x="120083" y="16013"/>
                  </a:lnTo>
                  <a:lnTo>
                    <a:pt x="106761" y="2823"/>
                  </a:lnTo>
                  <a:lnTo>
                    <a:pt x="98295" y="8"/>
                  </a:lnTo>
                  <a:lnTo>
                    <a:pt x="79530" y="0"/>
                  </a:lnTo>
                  <a:lnTo>
                    <a:pt x="49234" y="12161"/>
                  </a:lnTo>
                  <a:lnTo>
                    <a:pt x="23620" y="30582"/>
                  </a:lnTo>
                  <a:lnTo>
                    <a:pt x="6803" y="56448"/>
                  </a:lnTo>
                  <a:lnTo>
                    <a:pt x="0" y="91927"/>
                  </a:lnTo>
                  <a:lnTo>
                    <a:pt x="3573" y="132076"/>
                  </a:lnTo>
                  <a:lnTo>
                    <a:pt x="12084" y="153453"/>
                  </a:lnTo>
                  <a:lnTo>
                    <a:pt x="36612" y="186240"/>
                  </a:lnTo>
                  <a:lnTo>
                    <a:pt x="56404" y="194683"/>
                  </a:lnTo>
                  <a:lnTo>
                    <a:pt x="79629" y="197266"/>
                  </a:lnTo>
                  <a:lnTo>
                    <a:pt x="123477" y="1909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123043" y="2642651"/>
              <a:ext cx="110035" cy="172076"/>
            </a:xfrm>
            <a:custGeom>
              <a:avLst/>
              <a:gdLst/>
              <a:ahLst/>
              <a:cxnLst/>
              <a:rect l="0" t="0" r="0" b="0"/>
              <a:pathLst>
                <a:path w="110035" h="172076">
                  <a:moveTo>
                    <a:pt x="15278" y="63172"/>
                  </a:moveTo>
                  <a:lnTo>
                    <a:pt x="9689" y="79940"/>
                  </a:lnTo>
                  <a:lnTo>
                    <a:pt x="10065" y="97531"/>
                  </a:lnTo>
                  <a:lnTo>
                    <a:pt x="26273" y="158172"/>
                  </a:lnTo>
                  <a:lnTo>
                    <a:pt x="30693" y="172075"/>
                  </a:lnTo>
                  <a:lnTo>
                    <a:pt x="11412" y="109134"/>
                  </a:lnTo>
                  <a:lnTo>
                    <a:pt x="0" y="56697"/>
                  </a:lnTo>
                  <a:lnTo>
                    <a:pt x="1859" y="33388"/>
                  </a:lnTo>
                  <a:lnTo>
                    <a:pt x="12823" y="14450"/>
                  </a:lnTo>
                  <a:lnTo>
                    <a:pt x="20661" y="6124"/>
                  </a:lnTo>
                  <a:lnTo>
                    <a:pt x="29395" y="1744"/>
                  </a:lnTo>
                  <a:lnTo>
                    <a:pt x="84511" y="0"/>
                  </a:lnTo>
                  <a:lnTo>
                    <a:pt x="110034" y="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264663" y="2663709"/>
              <a:ext cx="52644" cy="84229"/>
            </a:xfrm>
            <a:custGeom>
              <a:avLst/>
              <a:gdLst/>
              <a:ahLst/>
              <a:cxnLst/>
              <a:rect l="0" t="0" r="0" b="0"/>
              <a:pathLst>
                <a:path w="52644" h="84229">
                  <a:moveTo>
                    <a:pt x="0" y="0"/>
                  </a:moveTo>
                  <a:lnTo>
                    <a:pt x="20244" y="43963"/>
                  </a:lnTo>
                  <a:lnTo>
                    <a:pt x="52643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212021" y="2611067"/>
              <a:ext cx="157928" cy="347441"/>
            </a:xfrm>
            <a:custGeom>
              <a:avLst/>
              <a:gdLst/>
              <a:ahLst/>
              <a:cxnLst/>
              <a:rect l="0" t="0" r="0" b="0"/>
              <a:pathLst>
                <a:path w="157928" h="347441">
                  <a:moveTo>
                    <a:pt x="157927" y="0"/>
                  </a:moveTo>
                  <a:lnTo>
                    <a:pt x="138799" y="53875"/>
                  </a:lnTo>
                  <a:lnTo>
                    <a:pt x="113713" y="105447"/>
                  </a:lnTo>
                  <a:lnTo>
                    <a:pt x="82903" y="164242"/>
                  </a:lnTo>
                  <a:lnTo>
                    <a:pt x="53074" y="225942"/>
                  </a:lnTo>
                  <a:lnTo>
                    <a:pt x="24652" y="278207"/>
                  </a:lnTo>
                  <a:lnTo>
                    <a:pt x="4054" y="329874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369948" y="2790051"/>
              <a:ext cx="36989" cy="178986"/>
            </a:xfrm>
            <a:custGeom>
              <a:avLst/>
              <a:gdLst/>
              <a:ahLst/>
              <a:cxnLst/>
              <a:rect l="0" t="0" r="0" b="0"/>
              <a:pathLst>
                <a:path w="36989" h="178986">
                  <a:moveTo>
                    <a:pt x="0" y="0"/>
                  </a:moveTo>
                  <a:lnTo>
                    <a:pt x="9575" y="24047"/>
                  </a:lnTo>
                  <a:lnTo>
                    <a:pt x="20243" y="38374"/>
                  </a:lnTo>
                  <a:lnTo>
                    <a:pt x="26545" y="58779"/>
                  </a:lnTo>
                  <a:lnTo>
                    <a:pt x="36988" y="115236"/>
                  </a:lnTo>
                  <a:lnTo>
                    <a:pt x="34766" y="136614"/>
                  </a:lnTo>
                  <a:lnTo>
                    <a:pt x="26760" y="154694"/>
                  </a:lnTo>
                  <a:lnTo>
                    <a:pt x="16572" y="168189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592322" y="2643976"/>
              <a:ext cx="146125" cy="202848"/>
            </a:xfrm>
            <a:custGeom>
              <a:avLst/>
              <a:gdLst/>
              <a:ahLst/>
              <a:cxnLst/>
              <a:rect l="0" t="0" r="0" b="0"/>
              <a:pathLst>
                <a:path w="146125" h="202848">
                  <a:moveTo>
                    <a:pt x="114538" y="40790"/>
                  </a:moveTo>
                  <a:lnTo>
                    <a:pt x="108949" y="24023"/>
                  </a:lnTo>
                  <a:lnTo>
                    <a:pt x="96846" y="9551"/>
                  </a:lnTo>
                  <a:lnTo>
                    <a:pt x="88706" y="2417"/>
                  </a:lnTo>
                  <a:lnTo>
                    <a:pt x="79769" y="0"/>
                  </a:lnTo>
                  <a:lnTo>
                    <a:pt x="60481" y="3554"/>
                  </a:lnTo>
                  <a:lnTo>
                    <a:pt x="35480" y="18709"/>
                  </a:lnTo>
                  <a:lnTo>
                    <a:pt x="13254" y="43607"/>
                  </a:lnTo>
                  <a:lnTo>
                    <a:pt x="5182" y="66219"/>
                  </a:lnTo>
                  <a:lnTo>
                    <a:pt x="0" y="118863"/>
                  </a:lnTo>
                  <a:lnTo>
                    <a:pt x="5530" y="143340"/>
                  </a:lnTo>
                  <a:lnTo>
                    <a:pt x="28145" y="187649"/>
                  </a:lnTo>
                  <a:lnTo>
                    <a:pt x="37055" y="194848"/>
                  </a:lnTo>
                  <a:lnTo>
                    <a:pt x="59434" y="202847"/>
                  </a:lnTo>
                  <a:lnTo>
                    <a:pt x="92752" y="201761"/>
                  </a:lnTo>
                  <a:lnTo>
                    <a:pt x="111094" y="193831"/>
                  </a:lnTo>
                  <a:lnTo>
                    <a:pt x="146124" y="1671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759503" y="2453139"/>
              <a:ext cx="263248" cy="349782"/>
            </a:xfrm>
            <a:custGeom>
              <a:avLst/>
              <a:gdLst/>
              <a:ahLst/>
              <a:cxnLst/>
              <a:rect l="0" t="0" r="0" b="0"/>
              <a:pathLst>
                <a:path w="263248" h="349782">
                  <a:moveTo>
                    <a:pt x="0" y="0"/>
                  </a:moveTo>
                  <a:lnTo>
                    <a:pt x="5588" y="62093"/>
                  </a:lnTo>
                  <a:lnTo>
                    <a:pt x="10722" y="119544"/>
                  </a:lnTo>
                  <a:lnTo>
                    <a:pt x="18668" y="176472"/>
                  </a:lnTo>
                  <a:lnTo>
                    <a:pt x="23468" y="230883"/>
                  </a:lnTo>
                  <a:lnTo>
                    <a:pt x="29180" y="280930"/>
                  </a:lnTo>
                  <a:lnTo>
                    <a:pt x="31268" y="343492"/>
                  </a:lnTo>
                  <a:lnTo>
                    <a:pt x="39900" y="280508"/>
                  </a:lnTo>
                  <a:lnTo>
                    <a:pt x="43469" y="255692"/>
                  </a:lnTo>
                  <a:lnTo>
                    <a:pt x="52855" y="232964"/>
                  </a:lnTo>
                  <a:lnTo>
                    <a:pt x="59803" y="226669"/>
                  </a:lnTo>
                  <a:lnTo>
                    <a:pt x="67944" y="223643"/>
                  </a:lnTo>
                  <a:lnTo>
                    <a:pt x="76882" y="222795"/>
                  </a:lnTo>
                  <a:lnTo>
                    <a:pt x="85180" y="225739"/>
                  </a:lnTo>
                  <a:lnTo>
                    <a:pt x="100638" y="238369"/>
                  </a:lnTo>
                  <a:lnTo>
                    <a:pt x="116906" y="265210"/>
                  </a:lnTo>
                  <a:lnTo>
                    <a:pt x="129134" y="300979"/>
                  </a:lnTo>
                  <a:lnTo>
                    <a:pt x="130313" y="324452"/>
                  </a:lnTo>
                  <a:lnTo>
                    <a:pt x="128107" y="338393"/>
                  </a:lnTo>
                  <a:lnTo>
                    <a:pt x="127126" y="328992"/>
                  </a:lnTo>
                  <a:lnTo>
                    <a:pt x="132163" y="302980"/>
                  </a:lnTo>
                  <a:lnTo>
                    <a:pt x="138411" y="296743"/>
                  </a:lnTo>
                  <a:lnTo>
                    <a:pt x="157832" y="289814"/>
                  </a:lnTo>
                  <a:lnTo>
                    <a:pt x="218890" y="281880"/>
                  </a:lnTo>
                  <a:lnTo>
                    <a:pt x="230155" y="279167"/>
                  </a:lnTo>
                  <a:lnTo>
                    <a:pt x="248910" y="266794"/>
                  </a:lnTo>
                  <a:lnTo>
                    <a:pt x="257186" y="258582"/>
                  </a:lnTo>
                  <a:lnTo>
                    <a:pt x="261535" y="249597"/>
                  </a:lnTo>
                  <a:lnTo>
                    <a:pt x="263247" y="230255"/>
                  </a:lnTo>
                  <a:lnTo>
                    <a:pt x="252044" y="199635"/>
                  </a:lnTo>
                  <a:lnTo>
                    <a:pt x="244068" y="192752"/>
                  </a:lnTo>
                  <a:lnTo>
                    <a:pt x="222728" y="185104"/>
                  </a:lnTo>
                  <a:lnTo>
                    <a:pt x="200765" y="187943"/>
                  </a:lnTo>
                  <a:lnTo>
                    <a:pt x="189995" y="191976"/>
                  </a:lnTo>
                  <a:lnTo>
                    <a:pt x="174909" y="205816"/>
                  </a:lnTo>
                  <a:lnTo>
                    <a:pt x="169248" y="214420"/>
                  </a:lnTo>
                  <a:lnTo>
                    <a:pt x="161282" y="254475"/>
                  </a:lnTo>
                  <a:lnTo>
                    <a:pt x="166995" y="303601"/>
                  </a:lnTo>
                  <a:lnTo>
                    <a:pt x="172875" y="325617"/>
                  </a:lnTo>
                  <a:lnTo>
                    <a:pt x="178421" y="334061"/>
                  </a:lnTo>
                  <a:lnTo>
                    <a:pt x="193942" y="346564"/>
                  </a:lnTo>
                  <a:lnTo>
                    <a:pt x="215658" y="349781"/>
                  </a:lnTo>
                  <a:lnTo>
                    <a:pt x="252683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043772" y="2690005"/>
              <a:ext cx="189514" cy="163185"/>
            </a:xfrm>
            <a:custGeom>
              <a:avLst/>
              <a:gdLst/>
              <a:ahLst/>
              <a:cxnLst/>
              <a:rect l="0" t="0" r="0" b="0"/>
              <a:pathLst>
                <a:path w="189514" h="163185">
                  <a:moveTo>
                    <a:pt x="0" y="26347"/>
                  </a:moveTo>
                  <a:lnTo>
                    <a:pt x="5589" y="84964"/>
                  </a:lnTo>
                  <a:lnTo>
                    <a:pt x="18211" y="144680"/>
                  </a:lnTo>
                  <a:lnTo>
                    <a:pt x="19159" y="157878"/>
                  </a:lnTo>
                  <a:lnTo>
                    <a:pt x="20962" y="163168"/>
                  </a:lnTo>
                  <a:lnTo>
                    <a:pt x="23334" y="163184"/>
                  </a:lnTo>
                  <a:lnTo>
                    <a:pt x="26084" y="159686"/>
                  </a:lnTo>
                  <a:lnTo>
                    <a:pt x="26020" y="143320"/>
                  </a:lnTo>
                  <a:lnTo>
                    <a:pt x="20541" y="82435"/>
                  </a:lnTo>
                  <a:lnTo>
                    <a:pt x="15184" y="48425"/>
                  </a:lnTo>
                  <a:lnTo>
                    <a:pt x="17667" y="26801"/>
                  </a:lnTo>
                  <a:lnTo>
                    <a:pt x="22306" y="20800"/>
                  </a:lnTo>
                  <a:lnTo>
                    <a:pt x="28909" y="17970"/>
                  </a:lnTo>
                  <a:lnTo>
                    <a:pt x="36820" y="17253"/>
                  </a:lnTo>
                  <a:lnTo>
                    <a:pt x="44434" y="21454"/>
                  </a:lnTo>
                  <a:lnTo>
                    <a:pt x="59133" y="38600"/>
                  </a:lnTo>
                  <a:lnTo>
                    <a:pt x="74972" y="68972"/>
                  </a:lnTo>
                  <a:lnTo>
                    <a:pt x="79228" y="72311"/>
                  </a:lnTo>
                  <a:lnTo>
                    <a:pt x="83234" y="71028"/>
                  </a:lnTo>
                  <a:lnTo>
                    <a:pt x="87075" y="66663"/>
                  </a:lnTo>
                  <a:lnTo>
                    <a:pt x="99672" y="5671"/>
                  </a:lnTo>
                  <a:lnTo>
                    <a:pt x="105053" y="865"/>
                  </a:lnTo>
                  <a:lnTo>
                    <a:pt x="112148" y="0"/>
                  </a:lnTo>
                  <a:lnTo>
                    <a:pt x="120389" y="1763"/>
                  </a:lnTo>
                  <a:lnTo>
                    <a:pt x="135785" y="16201"/>
                  </a:lnTo>
                  <a:lnTo>
                    <a:pt x="159143" y="58008"/>
                  </a:lnTo>
                  <a:lnTo>
                    <a:pt x="182292" y="121110"/>
                  </a:lnTo>
                  <a:lnTo>
                    <a:pt x="186303" y="129685"/>
                  </a:lnTo>
                  <a:lnTo>
                    <a:pt x="189513" y="1316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275399" y="2705823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9065" y="58617"/>
                  </a:lnTo>
                  <a:lnTo>
                    <a:pt x="18669" y="112095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275399" y="2600538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366187" y="2664461"/>
              <a:ext cx="109254" cy="181272"/>
            </a:xfrm>
            <a:custGeom>
              <a:avLst/>
              <a:gdLst/>
              <a:ahLst/>
              <a:cxnLst/>
              <a:rect l="0" t="0" r="0" b="0"/>
              <a:pathLst>
                <a:path w="109254" h="181272">
                  <a:moveTo>
                    <a:pt x="98724" y="51891"/>
                  </a:moveTo>
                  <a:lnTo>
                    <a:pt x="78482" y="7928"/>
                  </a:lnTo>
                  <a:lnTo>
                    <a:pt x="71191" y="2695"/>
                  </a:lnTo>
                  <a:lnTo>
                    <a:pt x="62822" y="377"/>
                  </a:lnTo>
                  <a:lnTo>
                    <a:pt x="53733" y="0"/>
                  </a:lnTo>
                  <a:lnTo>
                    <a:pt x="37395" y="5822"/>
                  </a:lnTo>
                  <a:lnTo>
                    <a:pt x="29762" y="10650"/>
                  </a:lnTo>
                  <a:lnTo>
                    <a:pt x="18162" y="25373"/>
                  </a:lnTo>
                  <a:lnTo>
                    <a:pt x="1182" y="63420"/>
                  </a:lnTo>
                  <a:lnTo>
                    <a:pt x="0" y="87041"/>
                  </a:lnTo>
                  <a:lnTo>
                    <a:pt x="8773" y="134743"/>
                  </a:lnTo>
                  <a:lnTo>
                    <a:pt x="23979" y="161708"/>
                  </a:lnTo>
                  <a:lnTo>
                    <a:pt x="39768" y="174008"/>
                  </a:lnTo>
                  <a:lnTo>
                    <a:pt x="48892" y="178926"/>
                  </a:lnTo>
                  <a:lnTo>
                    <a:pt x="68388" y="181271"/>
                  </a:lnTo>
                  <a:lnTo>
                    <a:pt x="86411" y="178413"/>
                  </a:lnTo>
                  <a:lnTo>
                    <a:pt x="109253" y="1677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511088" y="2694364"/>
              <a:ext cx="174923" cy="162581"/>
            </a:xfrm>
            <a:custGeom>
              <a:avLst/>
              <a:gdLst/>
              <a:ahLst/>
              <a:cxnLst/>
              <a:rect l="0" t="0" r="0" b="0"/>
              <a:pathLst>
                <a:path w="174923" h="162581">
                  <a:moveTo>
                    <a:pt x="59109" y="85159"/>
                  </a:moveTo>
                  <a:lnTo>
                    <a:pt x="74749" y="67178"/>
                  </a:lnTo>
                  <a:lnTo>
                    <a:pt x="82828" y="50261"/>
                  </a:lnTo>
                  <a:lnTo>
                    <a:pt x="84078" y="31044"/>
                  </a:lnTo>
                  <a:lnTo>
                    <a:pt x="82774" y="21007"/>
                  </a:lnTo>
                  <a:lnTo>
                    <a:pt x="78395" y="13145"/>
                  </a:lnTo>
                  <a:lnTo>
                    <a:pt x="64171" y="1290"/>
                  </a:lnTo>
                  <a:lnTo>
                    <a:pt x="56634" y="0"/>
                  </a:lnTo>
                  <a:lnTo>
                    <a:pt x="49270" y="1480"/>
                  </a:lnTo>
                  <a:lnTo>
                    <a:pt x="42021" y="4807"/>
                  </a:lnTo>
                  <a:lnTo>
                    <a:pt x="27728" y="20981"/>
                  </a:lnTo>
                  <a:lnTo>
                    <a:pt x="9646" y="56395"/>
                  </a:lnTo>
                  <a:lnTo>
                    <a:pt x="0" y="96523"/>
                  </a:lnTo>
                  <a:lnTo>
                    <a:pt x="261" y="134929"/>
                  </a:lnTo>
                  <a:lnTo>
                    <a:pt x="2330" y="146415"/>
                  </a:lnTo>
                  <a:lnTo>
                    <a:pt x="8388" y="154072"/>
                  </a:lnTo>
                  <a:lnTo>
                    <a:pt x="27597" y="162580"/>
                  </a:lnTo>
                  <a:lnTo>
                    <a:pt x="36932" y="162510"/>
                  </a:lnTo>
                  <a:lnTo>
                    <a:pt x="53541" y="156192"/>
                  </a:lnTo>
                  <a:lnTo>
                    <a:pt x="76046" y="133892"/>
                  </a:lnTo>
                  <a:lnTo>
                    <a:pt x="91943" y="99468"/>
                  </a:lnTo>
                  <a:lnTo>
                    <a:pt x="98474" y="59633"/>
                  </a:lnTo>
                  <a:lnTo>
                    <a:pt x="98220" y="55273"/>
                  </a:lnTo>
                  <a:lnTo>
                    <a:pt x="96881" y="57047"/>
                  </a:lnTo>
                  <a:lnTo>
                    <a:pt x="94819" y="62908"/>
                  </a:lnTo>
                  <a:lnTo>
                    <a:pt x="95647" y="78779"/>
                  </a:lnTo>
                  <a:lnTo>
                    <a:pt x="105710" y="117564"/>
                  </a:lnTo>
                  <a:lnTo>
                    <a:pt x="121140" y="142983"/>
                  </a:lnTo>
                  <a:lnTo>
                    <a:pt x="129708" y="148275"/>
                  </a:lnTo>
                  <a:lnTo>
                    <a:pt x="174922" y="1588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675482" y="2453139"/>
              <a:ext cx="52643" cy="421141"/>
            </a:xfrm>
            <a:custGeom>
              <a:avLst/>
              <a:gdLst/>
              <a:ahLst/>
              <a:cxnLst/>
              <a:rect l="0" t="0" r="0" b="0"/>
              <a:pathLst>
                <a:path w="52643" h="421141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5589" y="171187"/>
                  </a:lnTo>
                  <a:lnTo>
                    <a:pt x="14654" y="230617"/>
                  </a:lnTo>
                  <a:lnTo>
                    <a:pt x="28197" y="293949"/>
                  </a:lnTo>
                  <a:lnTo>
                    <a:pt x="37470" y="347969"/>
                  </a:lnTo>
                  <a:lnTo>
                    <a:pt x="44316" y="399971"/>
                  </a:lnTo>
                  <a:lnTo>
                    <a:pt x="52642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764399" y="2660936"/>
              <a:ext cx="145798" cy="209722"/>
            </a:xfrm>
            <a:custGeom>
              <a:avLst/>
              <a:gdLst/>
              <a:ahLst/>
              <a:cxnLst/>
              <a:rect l="0" t="0" r="0" b="0"/>
              <a:pathLst>
                <a:path w="145798" h="209722">
                  <a:moveTo>
                    <a:pt x="100596" y="13302"/>
                  </a:moveTo>
                  <a:lnTo>
                    <a:pt x="89417" y="2124"/>
                  </a:lnTo>
                  <a:lnTo>
                    <a:pt x="82616" y="0"/>
                  </a:lnTo>
                  <a:lnTo>
                    <a:pt x="65699" y="761"/>
                  </a:lnTo>
                  <a:lnTo>
                    <a:pt x="36443" y="13355"/>
                  </a:lnTo>
                  <a:lnTo>
                    <a:pt x="11138" y="31905"/>
                  </a:lnTo>
                  <a:lnTo>
                    <a:pt x="2345" y="51596"/>
                  </a:lnTo>
                  <a:lnTo>
                    <a:pt x="0" y="63398"/>
                  </a:lnTo>
                  <a:lnTo>
                    <a:pt x="777" y="73605"/>
                  </a:lnTo>
                  <a:lnTo>
                    <a:pt x="7879" y="91186"/>
                  </a:lnTo>
                  <a:lnTo>
                    <a:pt x="15388" y="95640"/>
                  </a:lnTo>
                  <a:lnTo>
                    <a:pt x="36209" y="97470"/>
                  </a:lnTo>
                  <a:lnTo>
                    <a:pt x="79298" y="92622"/>
                  </a:lnTo>
                  <a:lnTo>
                    <a:pt x="100489" y="99638"/>
                  </a:lnTo>
                  <a:lnTo>
                    <a:pt x="126560" y="116742"/>
                  </a:lnTo>
                  <a:lnTo>
                    <a:pt x="138652" y="132975"/>
                  </a:lnTo>
                  <a:lnTo>
                    <a:pt x="143514" y="142217"/>
                  </a:lnTo>
                  <a:lnTo>
                    <a:pt x="145797" y="164964"/>
                  </a:lnTo>
                  <a:lnTo>
                    <a:pt x="144768" y="177581"/>
                  </a:lnTo>
                  <a:lnTo>
                    <a:pt x="140572" y="187162"/>
                  </a:lnTo>
                  <a:lnTo>
                    <a:pt x="126552" y="200927"/>
                  </a:lnTo>
                  <a:lnTo>
                    <a:pt x="105503" y="207825"/>
                  </a:lnTo>
                  <a:lnTo>
                    <a:pt x="81719" y="209721"/>
                  </a:lnTo>
                  <a:lnTo>
                    <a:pt x="26896" y="2028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991337" y="2853222"/>
              <a:ext cx="49061" cy="210571"/>
            </a:xfrm>
            <a:custGeom>
              <a:avLst/>
              <a:gdLst/>
              <a:ahLst/>
              <a:cxnLst/>
              <a:rect l="0" t="0" r="0" b="0"/>
              <a:pathLst>
                <a:path w="49061" h="210571">
                  <a:moveTo>
                    <a:pt x="0" y="0"/>
                  </a:moveTo>
                  <a:lnTo>
                    <a:pt x="28681" y="55045"/>
                  </a:lnTo>
                  <a:lnTo>
                    <a:pt x="44502" y="94169"/>
                  </a:lnTo>
                  <a:lnTo>
                    <a:pt x="49060" y="139946"/>
                  </a:lnTo>
                  <a:lnTo>
                    <a:pt x="45981" y="165144"/>
                  </a:lnTo>
                  <a:lnTo>
                    <a:pt x="34474" y="184922"/>
                  </a:lnTo>
                  <a:lnTo>
                    <a:pt x="10528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667353" y="3247557"/>
            <a:ext cx="1724812" cy="479532"/>
            <a:chOff x="667353" y="3247557"/>
            <a:chExt cx="1724812" cy="479532"/>
          </a:xfrm>
        </p:grpSpPr>
        <p:sp>
          <p:nvSpPr>
            <p:cNvPr id="101" name="Freeform 100"/>
            <p:cNvSpPr/>
            <p:nvPr/>
          </p:nvSpPr>
          <p:spPr>
            <a:xfrm>
              <a:off x="667353" y="3536923"/>
              <a:ext cx="146631" cy="182488"/>
            </a:xfrm>
            <a:custGeom>
              <a:avLst/>
              <a:gdLst/>
              <a:ahLst/>
              <a:cxnLst/>
              <a:rect l="0" t="0" r="0" b="0"/>
              <a:pathLst>
                <a:path w="146631" h="182488">
                  <a:moveTo>
                    <a:pt x="111755" y="11180"/>
                  </a:moveTo>
                  <a:lnTo>
                    <a:pt x="69064" y="14300"/>
                  </a:lnTo>
                  <a:lnTo>
                    <a:pt x="49497" y="20755"/>
                  </a:lnTo>
                  <a:lnTo>
                    <a:pt x="33002" y="31423"/>
                  </a:lnTo>
                  <a:lnTo>
                    <a:pt x="10562" y="56173"/>
                  </a:lnTo>
                  <a:lnTo>
                    <a:pt x="2440" y="78750"/>
                  </a:lnTo>
                  <a:lnTo>
                    <a:pt x="0" y="104382"/>
                  </a:lnTo>
                  <a:lnTo>
                    <a:pt x="2815" y="131372"/>
                  </a:lnTo>
                  <a:lnTo>
                    <a:pt x="14204" y="152726"/>
                  </a:lnTo>
                  <a:lnTo>
                    <a:pt x="30965" y="168846"/>
                  </a:lnTo>
                  <a:lnTo>
                    <a:pt x="50112" y="179910"/>
                  </a:lnTo>
                  <a:lnTo>
                    <a:pt x="70320" y="182487"/>
                  </a:lnTo>
                  <a:lnTo>
                    <a:pt x="80623" y="181537"/>
                  </a:lnTo>
                  <a:lnTo>
                    <a:pt x="98308" y="171122"/>
                  </a:lnTo>
                  <a:lnTo>
                    <a:pt x="128726" y="135840"/>
                  </a:lnTo>
                  <a:lnTo>
                    <a:pt x="144600" y="99849"/>
                  </a:lnTo>
                  <a:lnTo>
                    <a:pt x="146630" y="73205"/>
                  </a:lnTo>
                  <a:lnTo>
                    <a:pt x="145534" y="59550"/>
                  </a:lnTo>
                  <a:lnTo>
                    <a:pt x="134957" y="38137"/>
                  </a:lnTo>
                  <a:lnTo>
                    <a:pt x="99571" y="5327"/>
                  </a:lnTo>
                  <a:lnTo>
                    <a:pt x="91934" y="1428"/>
                  </a:lnTo>
                  <a:lnTo>
                    <a:pt x="85673" y="0"/>
                  </a:lnTo>
                  <a:lnTo>
                    <a:pt x="69641" y="6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78804" y="3527046"/>
              <a:ext cx="16119" cy="126343"/>
            </a:xfrm>
            <a:custGeom>
              <a:avLst/>
              <a:gdLst/>
              <a:ahLst/>
              <a:cxnLst/>
              <a:rect l="0" t="0" r="0" b="0"/>
              <a:pathLst>
                <a:path w="16119" h="126343">
                  <a:moveTo>
                    <a:pt x="5589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3465" y="101759"/>
                  </a:lnTo>
                  <a:lnTo>
                    <a:pt x="16118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52808" y="341123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947564" y="3284891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3120" y="57264"/>
                  </a:lnTo>
                  <a:lnTo>
                    <a:pt x="8334" y="106655"/>
                  </a:lnTo>
                  <a:lnTo>
                    <a:pt x="9878" y="158333"/>
                  </a:lnTo>
                  <a:lnTo>
                    <a:pt x="10336" y="210690"/>
                  </a:lnTo>
                  <a:lnTo>
                    <a:pt x="13591" y="260128"/>
                  </a:lnTo>
                  <a:lnTo>
                    <a:pt x="19582" y="318755"/>
                  </a:lnTo>
                  <a:lnTo>
                    <a:pt x="23521" y="337811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202224" y="3411233"/>
              <a:ext cx="61196" cy="161514"/>
            </a:xfrm>
            <a:custGeom>
              <a:avLst/>
              <a:gdLst/>
              <a:ahLst/>
              <a:cxnLst/>
              <a:rect l="0" t="0" r="0" b="0"/>
              <a:pathLst>
                <a:path w="61196" h="161514">
                  <a:moveTo>
                    <a:pt x="8553" y="73699"/>
                  </a:moveTo>
                  <a:lnTo>
                    <a:pt x="11672" y="116391"/>
                  </a:lnTo>
                  <a:lnTo>
                    <a:pt x="24171" y="161513"/>
                  </a:lnTo>
                  <a:lnTo>
                    <a:pt x="4694" y="104192"/>
                  </a:lnTo>
                  <a:lnTo>
                    <a:pt x="0" y="67786"/>
                  </a:lnTo>
                  <a:lnTo>
                    <a:pt x="4199" y="32953"/>
                  </a:lnTo>
                  <a:lnTo>
                    <a:pt x="9160" y="24308"/>
                  </a:lnTo>
                  <a:lnTo>
                    <a:pt x="24030" y="11584"/>
                  </a:lnTo>
                  <a:lnTo>
                    <a:pt x="39218" y="5148"/>
                  </a:lnTo>
                  <a:lnTo>
                    <a:pt x="6119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302371" y="3421334"/>
              <a:ext cx="108448" cy="161083"/>
            </a:xfrm>
            <a:custGeom>
              <a:avLst/>
              <a:gdLst/>
              <a:ahLst/>
              <a:cxnLst/>
              <a:rect l="0" t="0" r="0" b="0"/>
              <a:pathLst>
                <a:path w="108448" h="161083">
                  <a:moveTo>
                    <a:pt x="13691" y="63598"/>
                  </a:moveTo>
                  <a:lnTo>
                    <a:pt x="30458" y="69187"/>
                  </a:lnTo>
                  <a:lnTo>
                    <a:pt x="48049" y="68812"/>
                  </a:lnTo>
                  <a:lnTo>
                    <a:pt x="66396" y="63576"/>
                  </a:lnTo>
                  <a:lnTo>
                    <a:pt x="82349" y="53450"/>
                  </a:lnTo>
                  <a:lnTo>
                    <a:pt x="86369" y="46304"/>
                  </a:lnTo>
                  <a:lnTo>
                    <a:pt x="87716" y="29006"/>
                  </a:lnTo>
                  <a:lnTo>
                    <a:pt x="84098" y="20649"/>
                  </a:lnTo>
                  <a:lnTo>
                    <a:pt x="70719" y="5125"/>
                  </a:lnTo>
                  <a:lnTo>
                    <a:pt x="62238" y="1220"/>
                  </a:lnTo>
                  <a:lnTo>
                    <a:pt x="43456" y="0"/>
                  </a:lnTo>
                  <a:lnTo>
                    <a:pt x="26530" y="6476"/>
                  </a:lnTo>
                  <a:lnTo>
                    <a:pt x="18741" y="11479"/>
                  </a:lnTo>
                  <a:lnTo>
                    <a:pt x="6966" y="26396"/>
                  </a:lnTo>
                  <a:lnTo>
                    <a:pt x="2189" y="35287"/>
                  </a:lnTo>
                  <a:lnTo>
                    <a:pt x="0" y="60765"/>
                  </a:lnTo>
                  <a:lnTo>
                    <a:pt x="8127" y="113601"/>
                  </a:lnTo>
                  <a:lnTo>
                    <a:pt x="23221" y="141455"/>
                  </a:lnTo>
                  <a:lnTo>
                    <a:pt x="42103" y="153963"/>
                  </a:lnTo>
                  <a:lnTo>
                    <a:pt x="64923" y="161082"/>
                  </a:lnTo>
                  <a:lnTo>
                    <a:pt x="108447" y="1583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448253" y="3247557"/>
              <a:ext cx="99437" cy="332133"/>
            </a:xfrm>
            <a:custGeom>
              <a:avLst/>
              <a:gdLst/>
              <a:ahLst/>
              <a:cxnLst/>
              <a:rect l="0" t="0" r="0" b="0"/>
              <a:pathLst>
                <a:path w="99437" h="332133">
                  <a:moveTo>
                    <a:pt x="78379" y="332132"/>
                  </a:moveTo>
                  <a:lnTo>
                    <a:pt x="60420" y="275917"/>
                  </a:lnTo>
                  <a:lnTo>
                    <a:pt x="46712" y="220465"/>
                  </a:lnTo>
                  <a:lnTo>
                    <a:pt x="29235" y="156986"/>
                  </a:lnTo>
                  <a:lnTo>
                    <a:pt x="11697" y="101011"/>
                  </a:lnTo>
                  <a:lnTo>
                    <a:pt x="0" y="58491"/>
                  </a:lnTo>
                  <a:lnTo>
                    <a:pt x="1820" y="37378"/>
                  </a:lnTo>
                  <a:lnTo>
                    <a:pt x="9647" y="19416"/>
                  </a:lnTo>
                  <a:lnTo>
                    <a:pt x="15010" y="11351"/>
                  </a:lnTo>
                  <a:lnTo>
                    <a:pt x="23265" y="5974"/>
                  </a:lnTo>
                  <a:lnTo>
                    <a:pt x="44915" y="0"/>
                  </a:lnTo>
                  <a:lnTo>
                    <a:pt x="99436" y="57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442404" y="3432290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8335" y="8333"/>
                  </a:lnTo>
                  <a:lnTo>
                    <a:pt x="17174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642445" y="3453347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5589" y="58617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631917" y="340070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705616" y="3402414"/>
              <a:ext cx="115815" cy="143016"/>
            </a:xfrm>
            <a:custGeom>
              <a:avLst/>
              <a:gdLst/>
              <a:ahLst/>
              <a:cxnLst/>
              <a:rect l="0" t="0" r="0" b="0"/>
              <a:pathLst>
                <a:path w="115815" h="143016">
                  <a:moveTo>
                    <a:pt x="0" y="71990"/>
                  </a:moveTo>
                  <a:lnTo>
                    <a:pt x="9575" y="103272"/>
                  </a:lnTo>
                  <a:lnTo>
                    <a:pt x="39403" y="141678"/>
                  </a:lnTo>
                  <a:lnTo>
                    <a:pt x="41477" y="143015"/>
                  </a:lnTo>
                  <a:lnTo>
                    <a:pt x="17454" y="81592"/>
                  </a:lnTo>
                  <a:lnTo>
                    <a:pt x="12581" y="45069"/>
                  </a:lnTo>
                  <a:lnTo>
                    <a:pt x="16726" y="10201"/>
                  </a:lnTo>
                  <a:lnTo>
                    <a:pt x="21679" y="3891"/>
                  </a:lnTo>
                  <a:lnTo>
                    <a:pt x="28491" y="855"/>
                  </a:lnTo>
                  <a:lnTo>
                    <a:pt x="36541" y="0"/>
                  </a:lnTo>
                  <a:lnTo>
                    <a:pt x="54845" y="8408"/>
                  </a:lnTo>
                  <a:lnTo>
                    <a:pt x="81761" y="32874"/>
                  </a:lnTo>
                  <a:lnTo>
                    <a:pt x="101435" y="62350"/>
                  </a:lnTo>
                  <a:lnTo>
                    <a:pt x="111553" y="90191"/>
                  </a:lnTo>
                  <a:lnTo>
                    <a:pt x="115814" y="1141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874072" y="3411233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11453" y="54144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863544" y="331647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937243" y="3358399"/>
              <a:ext cx="147400" cy="119881"/>
            </a:xfrm>
            <a:custGeom>
              <a:avLst/>
              <a:gdLst/>
              <a:ahLst/>
              <a:cxnLst/>
              <a:rect l="0" t="0" r="0" b="0"/>
              <a:pathLst>
                <a:path w="147400" h="119881">
                  <a:moveTo>
                    <a:pt x="0" y="42305"/>
                  </a:moveTo>
                  <a:lnTo>
                    <a:pt x="20243" y="86268"/>
                  </a:lnTo>
                  <a:lnTo>
                    <a:pt x="42647" y="119880"/>
                  </a:lnTo>
                  <a:lnTo>
                    <a:pt x="43639" y="118588"/>
                  </a:lnTo>
                  <a:lnTo>
                    <a:pt x="27549" y="62281"/>
                  </a:lnTo>
                  <a:lnTo>
                    <a:pt x="17391" y="31456"/>
                  </a:lnTo>
                  <a:lnTo>
                    <a:pt x="17443" y="22204"/>
                  </a:lnTo>
                  <a:lnTo>
                    <a:pt x="23740" y="5685"/>
                  </a:lnTo>
                  <a:lnTo>
                    <a:pt x="29865" y="1514"/>
                  </a:lnTo>
                  <a:lnTo>
                    <a:pt x="46029" y="0"/>
                  </a:lnTo>
                  <a:lnTo>
                    <a:pt x="61791" y="6346"/>
                  </a:lnTo>
                  <a:lnTo>
                    <a:pt x="121288" y="58749"/>
                  </a:lnTo>
                  <a:lnTo>
                    <a:pt x="147399" y="1054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084642" y="3325235"/>
              <a:ext cx="172096" cy="401854"/>
            </a:xfrm>
            <a:custGeom>
              <a:avLst/>
              <a:gdLst/>
              <a:ahLst/>
              <a:cxnLst/>
              <a:rect l="0" t="0" r="0" b="0"/>
              <a:pathLst>
                <a:path w="172096" h="401854">
                  <a:moveTo>
                    <a:pt x="84228" y="107055"/>
                  </a:moveTo>
                  <a:lnTo>
                    <a:pt x="99869" y="89074"/>
                  </a:lnTo>
                  <a:lnTo>
                    <a:pt x="107947" y="72157"/>
                  </a:lnTo>
                  <a:lnTo>
                    <a:pt x="109198" y="52940"/>
                  </a:lnTo>
                  <a:lnTo>
                    <a:pt x="107894" y="42903"/>
                  </a:lnTo>
                  <a:lnTo>
                    <a:pt x="97086" y="25510"/>
                  </a:lnTo>
                  <a:lnTo>
                    <a:pt x="80584" y="11151"/>
                  </a:lnTo>
                  <a:lnTo>
                    <a:pt x="61551" y="870"/>
                  </a:lnTo>
                  <a:lnTo>
                    <a:pt x="52733" y="0"/>
                  </a:lnTo>
                  <a:lnTo>
                    <a:pt x="36695" y="5272"/>
                  </a:lnTo>
                  <a:lnTo>
                    <a:pt x="24888" y="18534"/>
                  </a:lnTo>
                  <a:lnTo>
                    <a:pt x="16910" y="37296"/>
                  </a:lnTo>
                  <a:lnTo>
                    <a:pt x="13365" y="61233"/>
                  </a:lnTo>
                  <a:lnTo>
                    <a:pt x="18028" y="81231"/>
                  </a:lnTo>
                  <a:lnTo>
                    <a:pt x="40086" y="113132"/>
                  </a:lnTo>
                  <a:lnTo>
                    <a:pt x="47781" y="115785"/>
                  </a:lnTo>
                  <a:lnTo>
                    <a:pt x="65690" y="112495"/>
                  </a:lnTo>
                  <a:lnTo>
                    <a:pt x="73039" y="107172"/>
                  </a:lnTo>
                  <a:lnTo>
                    <a:pt x="84324" y="91899"/>
                  </a:lnTo>
                  <a:lnTo>
                    <a:pt x="97255" y="63570"/>
                  </a:lnTo>
                  <a:lnTo>
                    <a:pt x="101101" y="61687"/>
                  </a:lnTo>
                  <a:lnTo>
                    <a:pt x="104835" y="65111"/>
                  </a:lnTo>
                  <a:lnTo>
                    <a:pt x="119234" y="104229"/>
                  </a:lnTo>
                  <a:lnTo>
                    <a:pt x="133343" y="164252"/>
                  </a:lnTo>
                  <a:lnTo>
                    <a:pt x="150515" y="219262"/>
                  </a:lnTo>
                  <a:lnTo>
                    <a:pt x="170501" y="264270"/>
                  </a:lnTo>
                  <a:lnTo>
                    <a:pt x="172095" y="285723"/>
                  </a:lnTo>
                  <a:lnTo>
                    <a:pt x="167733" y="305786"/>
                  </a:lnTo>
                  <a:lnTo>
                    <a:pt x="157996" y="322502"/>
                  </a:lnTo>
                  <a:lnTo>
                    <a:pt x="142750" y="334610"/>
                  </a:lnTo>
                  <a:lnTo>
                    <a:pt x="80701" y="359381"/>
                  </a:lnTo>
                  <a:lnTo>
                    <a:pt x="56924" y="367769"/>
                  </a:lnTo>
                  <a:lnTo>
                    <a:pt x="0" y="4018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326798" y="3453347"/>
              <a:ext cx="65367" cy="147400"/>
            </a:xfrm>
            <a:custGeom>
              <a:avLst/>
              <a:gdLst/>
              <a:ahLst/>
              <a:cxnLst/>
              <a:rect l="0" t="0" r="0" b="0"/>
              <a:pathLst>
                <a:path w="65367" h="147400">
                  <a:moveTo>
                    <a:pt x="0" y="0"/>
                  </a:moveTo>
                  <a:lnTo>
                    <a:pt x="42662" y="48901"/>
                  </a:lnTo>
                  <a:lnTo>
                    <a:pt x="64709" y="94017"/>
                  </a:lnTo>
                  <a:lnTo>
                    <a:pt x="65366" y="103622"/>
                  </a:lnTo>
                  <a:lnTo>
                    <a:pt x="59857" y="120534"/>
                  </a:lnTo>
                  <a:lnTo>
                    <a:pt x="42114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2568953" y="3137492"/>
            <a:ext cx="4442571" cy="539097"/>
            <a:chOff x="2568953" y="3137492"/>
            <a:chExt cx="4442571" cy="539097"/>
          </a:xfrm>
        </p:grpSpPr>
        <p:sp>
          <p:nvSpPr>
            <p:cNvPr id="118" name="Freeform 117"/>
            <p:cNvSpPr/>
            <p:nvPr/>
          </p:nvSpPr>
          <p:spPr>
            <a:xfrm>
              <a:off x="2647115" y="3169077"/>
              <a:ext cx="27124" cy="368499"/>
            </a:xfrm>
            <a:custGeom>
              <a:avLst/>
              <a:gdLst/>
              <a:ahLst/>
              <a:cxnLst/>
              <a:rect l="0" t="0" r="0" b="0"/>
              <a:pathLst>
                <a:path w="27124" h="368499">
                  <a:moveTo>
                    <a:pt x="6066" y="0"/>
                  </a:moveTo>
                  <a:lnTo>
                    <a:pt x="0" y="34792"/>
                  </a:lnTo>
                  <a:lnTo>
                    <a:pt x="3749" y="81409"/>
                  </a:lnTo>
                  <a:lnTo>
                    <a:pt x="6549" y="135646"/>
                  </a:lnTo>
                  <a:lnTo>
                    <a:pt x="14264" y="196550"/>
                  </a:lnTo>
                  <a:lnTo>
                    <a:pt x="21723" y="258364"/>
                  </a:lnTo>
                  <a:lnTo>
                    <a:pt x="26056" y="318840"/>
                  </a:lnTo>
                  <a:lnTo>
                    <a:pt x="27123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568953" y="3310887"/>
              <a:ext cx="200042" cy="26647"/>
            </a:xfrm>
            <a:custGeom>
              <a:avLst/>
              <a:gdLst/>
              <a:ahLst/>
              <a:cxnLst/>
              <a:rect l="0" t="0" r="0" b="0"/>
              <a:pathLst>
                <a:path w="200042" h="26647">
                  <a:moveTo>
                    <a:pt x="200041" y="5589"/>
                  </a:moveTo>
                  <a:lnTo>
                    <a:pt x="183274" y="0"/>
                  </a:lnTo>
                  <a:lnTo>
                    <a:pt x="165683" y="376"/>
                  </a:lnTo>
                  <a:lnTo>
                    <a:pt x="105873" y="6072"/>
                  </a:lnTo>
                  <a:lnTo>
                    <a:pt x="43963" y="16907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758466" y="3337533"/>
              <a:ext cx="136871" cy="172075"/>
            </a:xfrm>
            <a:custGeom>
              <a:avLst/>
              <a:gdLst/>
              <a:ahLst/>
              <a:cxnLst/>
              <a:rect l="0" t="0" r="0" b="0"/>
              <a:pathLst>
                <a:path w="136871" h="172075">
                  <a:moveTo>
                    <a:pt x="0" y="63171"/>
                  </a:moveTo>
                  <a:lnTo>
                    <a:pt x="17958" y="117046"/>
                  </a:lnTo>
                  <a:lnTo>
                    <a:pt x="36301" y="172074"/>
                  </a:lnTo>
                  <a:lnTo>
                    <a:pt x="20511" y="113253"/>
                  </a:lnTo>
                  <a:lnTo>
                    <a:pt x="16135" y="86599"/>
                  </a:lnTo>
                  <a:lnTo>
                    <a:pt x="21418" y="46456"/>
                  </a:lnTo>
                  <a:lnTo>
                    <a:pt x="31356" y="22987"/>
                  </a:lnTo>
                  <a:lnTo>
                    <a:pt x="39621" y="15325"/>
                  </a:lnTo>
                  <a:lnTo>
                    <a:pt x="61283" y="6811"/>
                  </a:lnTo>
                  <a:lnTo>
                    <a:pt x="117659" y="897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898307" y="3376385"/>
              <a:ext cx="186543" cy="136173"/>
            </a:xfrm>
            <a:custGeom>
              <a:avLst/>
              <a:gdLst/>
              <a:ahLst/>
              <a:cxnLst/>
              <a:rect l="0" t="0" r="0" b="0"/>
              <a:pathLst>
                <a:path w="186543" h="136173">
                  <a:moveTo>
                    <a:pt x="112843" y="34848"/>
                  </a:moveTo>
                  <a:lnTo>
                    <a:pt x="107254" y="18080"/>
                  </a:lnTo>
                  <a:lnTo>
                    <a:pt x="95151" y="6729"/>
                  </a:lnTo>
                  <a:lnTo>
                    <a:pt x="87010" y="2064"/>
                  </a:lnTo>
                  <a:lnTo>
                    <a:pt x="65487" y="0"/>
                  </a:lnTo>
                  <a:lnTo>
                    <a:pt x="42663" y="4152"/>
                  </a:lnTo>
                  <a:lnTo>
                    <a:pt x="24720" y="13796"/>
                  </a:lnTo>
                  <a:lnTo>
                    <a:pt x="12066" y="29001"/>
                  </a:lnTo>
                  <a:lnTo>
                    <a:pt x="3712" y="48627"/>
                  </a:lnTo>
                  <a:lnTo>
                    <a:pt x="0" y="72947"/>
                  </a:lnTo>
                  <a:lnTo>
                    <a:pt x="4589" y="96235"/>
                  </a:lnTo>
                  <a:lnTo>
                    <a:pt x="20326" y="125956"/>
                  </a:lnTo>
                  <a:lnTo>
                    <a:pt x="26598" y="134191"/>
                  </a:lnTo>
                  <a:lnTo>
                    <a:pt x="33120" y="136172"/>
                  </a:lnTo>
                  <a:lnTo>
                    <a:pt x="39807" y="133982"/>
                  </a:lnTo>
                  <a:lnTo>
                    <a:pt x="53476" y="122192"/>
                  </a:lnTo>
                  <a:lnTo>
                    <a:pt x="88315" y="81575"/>
                  </a:lnTo>
                  <a:lnTo>
                    <a:pt x="96093" y="60685"/>
                  </a:lnTo>
                  <a:lnTo>
                    <a:pt x="98167" y="48563"/>
                  </a:lnTo>
                  <a:lnTo>
                    <a:pt x="100719" y="43991"/>
                  </a:lnTo>
                  <a:lnTo>
                    <a:pt x="103591" y="44453"/>
                  </a:lnTo>
                  <a:lnTo>
                    <a:pt x="109901" y="54324"/>
                  </a:lnTo>
                  <a:lnTo>
                    <a:pt x="122370" y="78443"/>
                  </a:lnTo>
                  <a:lnTo>
                    <a:pt x="147251" y="99757"/>
                  </a:lnTo>
                  <a:lnTo>
                    <a:pt x="186542" y="1190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100317" y="3360295"/>
              <a:ext cx="110875" cy="138495"/>
            </a:xfrm>
            <a:custGeom>
              <a:avLst/>
              <a:gdLst/>
              <a:ahLst/>
              <a:cxnLst/>
              <a:rect l="0" t="0" r="0" b="0"/>
              <a:pathLst>
                <a:path w="110875" h="138495">
                  <a:moveTo>
                    <a:pt x="5589" y="19352"/>
                  </a:moveTo>
                  <a:lnTo>
                    <a:pt x="0" y="36120"/>
                  </a:lnTo>
                  <a:lnTo>
                    <a:pt x="2113" y="68904"/>
                  </a:lnTo>
                  <a:lnTo>
                    <a:pt x="16584" y="124230"/>
                  </a:lnTo>
                  <a:lnTo>
                    <a:pt x="21004" y="138494"/>
                  </a:lnTo>
                  <a:lnTo>
                    <a:pt x="1723" y="81421"/>
                  </a:lnTo>
                  <a:lnTo>
                    <a:pt x="2624" y="45022"/>
                  </a:lnTo>
                  <a:lnTo>
                    <a:pt x="10300" y="10191"/>
                  </a:lnTo>
                  <a:lnTo>
                    <a:pt x="16919" y="3886"/>
                  </a:lnTo>
                  <a:lnTo>
                    <a:pt x="26010" y="853"/>
                  </a:lnTo>
                  <a:lnTo>
                    <a:pt x="36751" y="0"/>
                  </a:lnTo>
                  <a:lnTo>
                    <a:pt x="54924" y="5292"/>
                  </a:lnTo>
                  <a:lnTo>
                    <a:pt x="70800" y="16613"/>
                  </a:lnTo>
                  <a:lnTo>
                    <a:pt x="85655" y="33343"/>
                  </a:lnTo>
                  <a:lnTo>
                    <a:pt x="101582" y="68081"/>
                  </a:lnTo>
                  <a:lnTo>
                    <a:pt x="110874" y="1246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263241" y="3331395"/>
              <a:ext cx="137943" cy="164067"/>
            </a:xfrm>
            <a:custGeom>
              <a:avLst/>
              <a:gdLst/>
              <a:ahLst/>
              <a:cxnLst/>
              <a:rect l="0" t="0" r="0" b="0"/>
              <a:pathLst>
                <a:path w="137943" h="164067">
                  <a:moveTo>
                    <a:pt x="84821" y="27195"/>
                  </a:moveTo>
                  <a:lnTo>
                    <a:pt x="79232" y="10428"/>
                  </a:lnTo>
                  <a:lnTo>
                    <a:pt x="72906" y="5488"/>
                  </a:lnTo>
                  <a:lnTo>
                    <a:pt x="53399" y="0"/>
                  </a:lnTo>
                  <a:lnTo>
                    <a:pt x="43986" y="877"/>
                  </a:lnTo>
                  <a:lnTo>
                    <a:pt x="27287" y="8089"/>
                  </a:lnTo>
                  <a:lnTo>
                    <a:pt x="4733" y="25303"/>
                  </a:lnTo>
                  <a:lnTo>
                    <a:pt x="1013" y="34123"/>
                  </a:lnTo>
                  <a:lnTo>
                    <a:pt x="0" y="56400"/>
                  </a:lnTo>
                  <a:lnTo>
                    <a:pt x="3707" y="65383"/>
                  </a:lnTo>
                  <a:lnTo>
                    <a:pt x="17185" y="78483"/>
                  </a:lnTo>
                  <a:lnTo>
                    <a:pt x="25692" y="81274"/>
                  </a:lnTo>
                  <a:lnTo>
                    <a:pt x="80414" y="80258"/>
                  </a:lnTo>
                  <a:lnTo>
                    <a:pt x="115100" y="85551"/>
                  </a:lnTo>
                  <a:lnTo>
                    <a:pt x="123725" y="90666"/>
                  </a:lnTo>
                  <a:lnTo>
                    <a:pt x="136427" y="105707"/>
                  </a:lnTo>
                  <a:lnTo>
                    <a:pt x="137942" y="113462"/>
                  </a:lnTo>
                  <a:lnTo>
                    <a:pt x="136613" y="120971"/>
                  </a:lnTo>
                  <a:lnTo>
                    <a:pt x="133387" y="128317"/>
                  </a:lnTo>
                  <a:lnTo>
                    <a:pt x="117324" y="139598"/>
                  </a:lnTo>
                  <a:lnTo>
                    <a:pt x="56435" y="160647"/>
                  </a:lnTo>
                  <a:lnTo>
                    <a:pt x="32178" y="1640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445275" y="3318010"/>
              <a:ext cx="103069" cy="305960"/>
            </a:xfrm>
            <a:custGeom>
              <a:avLst/>
              <a:gdLst/>
              <a:ahLst/>
              <a:cxnLst/>
              <a:rect l="0" t="0" r="0" b="0"/>
              <a:pathLst>
                <a:path w="103069" h="305960">
                  <a:moveTo>
                    <a:pt x="8072" y="124808"/>
                  </a:moveTo>
                  <a:lnTo>
                    <a:pt x="13661" y="183425"/>
                  </a:lnTo>
                  <a:lnTo>
                    <a:pt x="24860" y="237599"/>
                  </a:lnTo>
                  <a:lnTo>
                    <a:pt x="31405" y="290241"/>
                  </a:lnTo>
                  <a:lnTo>
                    <a:pt x="34819" y="305959"/>
                  </a:lnTo>
                  <a:lnTo>
                    <a:pt x="34092" y="305237"/>
                  </a:lnTo>
                  <a:lnTo>
                    <a:pt x="18112" y="245385"/>
                  </a:lnTo>
                  <a:lnTo>
                    <a:pt x="11046" y="196799"/>
                  </a:lnTo>
                  <a:lnTo>
                    <a:pt x="5834" y="145359"/>
                  </a:lnTo>
                  <a:lnTo>
                    <a:pt x="0" y="96192"/>
                  </a:lnTo>
                  <a:lnTo>
                    <a:pt x="1390" y="55108"/>
                  </a:lnTo>
                  <a:lnTo>
                    <a:pt x="7442" y="31829"/>
                  </a:lnTo>
                  <a:lnTo>
                    <a:pt x="17931" y="9784"/>
                  </a:lnTo>
                  <a:lnTo>
                    <a:pt x="25173" y="3672"/>
                  </a:lnTo>
                  <a:lnTo>
                    <a:pt x="33511" y="767"/>
                  </a:lnTo>
                  <a:lnTo>
                    <a:pt x="42579" y="0"/>
                  </a:lnTo>
                  <a:lnTo>
                    <a:pt x="62013" y="5387"/>
                  </a:lnTo>
                  <a:lnTo>
                    <a:pt x="81179" y="16750"/>
                  </a:lnTo>
                  <a:lnTo>
                    <a:pt x="97496" y="33498"/>
                  </a:lnTo>
                  <a:lnTo>
                    <a:pt x="101613" y="42878"/>
                  </a:lnTo>
                  <a:lnTo>
                    <a:pt x="103068" y="62658"/>
                  </a:lnTo>
                  <a:lnTo>
                    <a:pt x="91721" y="93525"/>
                  </a:lnTo>
                  <a:lnTo>
                    <a:pt x="67952" y="119308"/>
                  </a:lnTo>
                  <a:lnTo>
                    <a:pt x="48723" y="128213"/>
                  </a:lnTo>
                  <a:lnTo>
                    <a:pt x="18600" y="1353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593062" y="3337533"/>
              <a:ext cx="78357" cy="138259"/>
            </a:xfrm>
            <a:custGeom>
              <a:avLst/>
              <a:gdLst/>
              <a:ahLst/>
              <a:cxnLst/>
              <a:rect l="0" t="0" r="0" b="0"/>
              <a:pathLst>
                <a:path w="78357" h="138259">
                  <a:moveTo>
                    <a:pt x="70855" y="0"/>
                  </a:moveTo>
                  <a:lnTo>
                    <a:pt x="39572" y="9575"/>
                  </a:lnTo>
                  <a:lnTo>
                    <a:pt x="23416" y="20244"/>
                  </a:lnTo>
                  <a:lnTo>
                    <a:pt x="11556" y="39023"/>
                  </a:lnTo>
                  <a:lnTo>
                    <a:pt x="3556" y="62967"/>
                  </a:lnTo>
                  <a:lnTo>
                    <a:pt x="0" y="89207"/>
                  </a:lnTo>
                  <a:lnTo>
                    <a:pt x="4659" y="110227"/>
                  </a:lnTo>
                  <a:lnTo>
                    <a:pt x="9177" y="119109"/>
                  </a:lnTo>
                  <a:lnTo>
                    <a:pt x="23555" y="132096"/>
                  </a:lnTo>
                  <a:lnTo>
                    <a:pt x="32303" y="137197"/>
                  </a:lnTo>
                  <a:lnTo>
                    <a:pt x="40474" y="138258"/>
                  </a:lnTo>
                  <a:lnTo>
                    <a:pt x="55792" y="133198"/>
                  </a:lnTo>
                  <a:lnTo>
                    <a:pt x="67280" y="120031"/>
                  </a:lnTo>
                  <a:lnTo>
                    <a:pt x="75115" y="101310"/>
                  </a:lnTo>
                  <a:lnTo>
                    <a:pt x="78356" y="65633"/>
                  </a:lnTo>
                  <a:lnTo>
                    <a:pt x="72427" y="34655"/>
                  </a:lnTo>
                  <a:lnTo>
                    <a:pt x="60326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706031" y="3316476"/>
              <a:ext cx="115814" cy="129048"/>
            </a:xfrm>
            <a:custGeom>
              <a:avLst/>
              <a:gdLst/>
              <a:ahLst/>
              <a:cxnLst/>
              <a:rect l="0" t="0" r="0" b="0"/>
              <a:pathLst>
                <a:path w="115814" h="129048">
                  <a:moveTo>
                    <a:pt x="0" y="52643"/>
                  </a:moveTo>
                  <a:lnTo>
                    <a:pt x="19128" y="106518"/>
                  </a:lnTo>
                  <a:lnTo>
                    <a:pt x="30338" y="126890"/>
                  </a:lnTo>
                  <a:lnTo>
                    <a:pt x="33093" y="129047"/>
                  </a:lnTo>
                  <a:lnTo>
                    <a:pt x="33760" y="125806"/>
                  </a:lnTo>
                  <a:lnTo>
                    <a:pt x="24636" y="74366"/>
                  </a:lnTo>
                  <a:lnTo>
                    <a:pt x="22648" y="47870"/>
                  </a:lnTo>
                  <a:lnTo>
                    <a:pt x="28003" y="26735"/>
                  </a:lnTo>
                  <a:lnTo>
                    <a:pt x="32707" y="17823"/>
                  </a:lnTo>
                  <a:lnTo>
                    <a:pt x="40522" y="11882"/>
                  </a:lnTo>
                  <a:lnTo>
                    <a:pt x="72708" y="3521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885015" y="3137492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58617"/>
                  </a:lnTo>
                  <a:lnTo>
                    <a:pt x="7236" y="121196"/>
                  </a:lnTo>
                  <a:lnTo>
                    <a:pt x="9553" y="171350"/>
                  </a:lnTo>
                  <a:lnTo>
                    <a:pt x="13455" y="230812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779730" y="3243427"/>
              <a:ext cx="210571" cy="20408"/>
            </a:xfrm>
            <a:custGeom>
              <a:avLst/>
              <a:gdLst/>
              <a:ahLst/>
              <a:cxnLst/>
              <a:rect l="0" t="0" r="0" b="0"/>
              <a:pathLst>
                <a:path w="210571" h="20408">
                  <a:moveTo>
                    <a:pt x="210570" y="9878"/>
                  </a:moveTo>
                  <a:lnTo>
                    <a:pt x="183014" y="2643"/>
                  </a:lnTo>
                  <a:lnTo>
                    <a:pt x="126792" y="0"/>
                  </a:lnTo>
                  <a:lnTo>
                    <a:pt x="64689" y="5067"/>
                  </a:lnTo>
                  <a:lnTo>
                    <a:pt x="10945" y="17578"/>
                  </a:lnTo>
                  <a:lnTo>
                    <a:pt x="0" y="204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014290" y="3331666"/>
              <a:ext cx="154996" cy="119916"/>
            </a:xfrm>
            <a:custGeom>
              <a:avLst/>
              <a:gdLst/>
              <a:ahLst/>
              <a:cxnLst/>
              <a:rect l="0" t="0" r="0" b="0"/>
              <a:pathLst>
                <a:path w="154996" h="119916">
                  <a:moveTo>
                    <a:pt x="102352" y="58510"/>
                  </a:moveTo>
                  <a:lnTo>
                    <a:pt x="92777" y="27228"/>
                  </a:lnTo>
                  <a:lnTo>
                    <a:pt x="82109" y="11072"/>
                  </a:lnTo>
                  <a:lnTo>
                    <a:pt x="73649" y="5827"/>
                  </a:lnTo>
                  <a:lnTo>
                    <a:pt x="51771" y="0"/>
                  </a:lnTo>
                  <a:lnTo>
                    <a:pt x="41725" y="786"/>
                  </a:lnTo>
                  <a:lnTo>
                    <a:pt x="24324" y="7899"/>
                  </a:lnTo>
                  <a:lnTo>
                    <a:pt x="11911" y="25098"/>
                  </a:lnTo>
                  <a:lnTo>
                    <a:pt x="3665" y="48339"/>
                  </a:lnTo>
                  <a:lnTo>
                    <a:pt x="0" y="74267"/>
                  </a:lnTo>
                  <a:lnTo>
                    <a:pt x="4610" y="98268"/>
                  </a:lnTo>
                  <a:lnTo>
                    <a:pt x="9115" y="109582"/>
                  </a:lnTo>
                  <a:lnTo>
                    <a:pt x="15627" y="115954"/>
                  </a:lnTo>
                  <a:lnTo>
                    <a:pt x="23479" y="119033"/>
                  </a:lnTo>
                  <a:lnTo>
                    <a:pt x="32222" y="119915"/>
                  </a:lnTo>
                  <a:lnTo>
                    <a:pt x="48176" y="114657"/>
                  </a:lnTo>
                  <a:lnTo>
                    <a:pt x="63066" y="103351"/>
                  </a:lnTo>
                  <a:lnTo>
                    <a:pt x="83433" y="77255"/>
                  </a:lnTo>
                  <a:lnTo>
                    <a:pt x="93164" y="57482"/>
                  </a:lnTo>
                  <a:lnTo>
                    <a:pt x="97396" y="56655"/>
                  </a:lnTo>
                  <a:lnTo>
                    <a:pt x="101388" y="61953"/>
                  </a:lnTo>
                  <a:lnTo>
                    <a:pt x="115714" y="87996"/>
                  </a:lnTo>
                  <a:lnTo>
                    <a:pt x="121789" y="95715"/>
                  </a:lnTo>
                  <a:lnTo>
                    <a:pt x="134777" y="104291"/>
                  </a:lnTo>
                  <a:lnTo>
                    <a:pt x="154995" y="1111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200870" y="3158549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0" y="0"/>
                  </a:moveTo>
                  <a:lnTo>
                    <a:pt x="0" y="48930"/>
                  </a:lnTo>
                  <a:lnTo>
                    <a:pt x="0" y="96776"/>
                  </a:lnTo>
                  <a:lnTo>
                    <a:pt x="5589" y="154167"/>
                  </a:lnTo>
                  <a:lnTo>
                    <a:pt x="10723" y="214940"/>
                  </a:lnTo>
                  <a:lnTo>
                    <a:pt x="21788" y="266978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074528" y="3242777"/>
              <a:ext cx="210571" cy="52643"/>
            </a:xfrm>
            <a:custGeom>
              <a:avLst/>
              <a:gdLst/>
              <a:ahLst/>
              <a:cxnLst/>
              <a:rect l="0" t="0" r="0" b="0"/>
              <a:pathLst>
                <a:path w="210571" h="52643">
                  <a:moveTo>
                    <a:pt x="210570" y="0"/>
                  </a:moveTo>
                  <a:lnTo>
                    <a:pt x="157543" y="14654"/>
                  </a:lnTo>
                  <a:lnTo>
                    <a:pt x="107332" y="28198"/>
                  </a:lnTo>
                  <a:lnTo>
                    <a:pt x="44001" y="4563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337741" y="3390176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48930"/>
                  </a:lnTo>
                  <a:lnTo>
                    <a:pt x="7235" y="110428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348269" y="33059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424251" y="3358590"/>
              <a:ext cx="70298" cy="157206"/>
            </a:xfrm>
            <a:custGeom>
              <a:avLst/>
              <a:gdLst/>
              <a:ahLst/>
              <a:cxnLst/>
              <a:rect l="0" t="0" r="0" b="0"/>
              <a:pathLst>
                <a:path w="70298" h="157206">
                  <a:moveTo>
                    <a:pt x="50360" y="0"/>
                  </a:moveTo>
                  <a:lnTo>
                    <a:pt x="33593" y="5589"/>
                  </a:lnTo>
                  <a:lnTo>
                    <a:pt x="27483" y="11915"/>
                  </a:lnTo>
                  <a:lnTo>
                    <a:pt x="5422" y="63123"/>
                  </a:lnTo>
                  <a:lnTo>
                    <a:pt x="0" y="100332"/>
                  </a:lnTo>
                  <a:lnTo>
                    <a:pt x="3983" y="135403"/>
                  </a:lnTo>
                  <a:lnTo>
                    <a:pt x="8914" y="144081"/>
                  </a:lnTo>
                  <a:lnTo>
                    <a:pt x="23751" y="156843"/>
                  </a:lnTo>
                  <a:lnTo>
                    <a:pt x="30281" y="157205"/>
                  </a:lnTo>
                  <a:lnTo>
                    <a:pt x="35804" y="153936"/>
                  </a:lnTo>
                  <a:lnTo>
                    <a:pt x="58663" y="129063"/>
                  </a:lnTo>
                  <a:lnTo>
                    <a:pt x="65749" y="109224"/>
                  </a:lnTo>
                  <a:lnTo>
                    <a:pt x="70297" y="58360"/>
                  </a:lnTo>
                  <a:lnTo>
                    <a:pt x="67800" y="43486"/>
                  </a:lnTo>
                  <a:lnTo>
                    <a:pt x="60889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527253" y="3358958"/>
              <a:ext cx="136872" cy="168089"/>
            </a:xfrm>
            <a:custGeom>
              <a:avLst/>
              <a:gdLst/>
              <a:ahLst/>
              <a:cxnLst/>
              <a:rect l="0" t="0" r="0" b="0"/>
              <a:pathLst>
                <a:path w="136872" h="168089">
                  <a:moveTo>
                    <a:pt x="0" y="31218"/>
                  </a:moveTo>
                  <a:lnTo>
                    <a:pt x="11454" y="80148"/>
                  </a:lnTo>
                  <a:lnTo>
                    <a:pt x="25859" y="138137"/>
                  </a:lnTo>
                  <a:lnTo>
                    <a:pt x="25428" y="137592"/>
                  </a:lnTo>
                  <a:lnTo>
                    <a:pt x="14398" y="101118"/>
                  </a:lnTo>
                  <a:lnTo>
                    <a:pt x="11293" y="50831"/>
                  </a:lnTo>
                  <a:lnTo>
                    <a:pt x="13209" y="25897"/>
                  </a:lnTo>
                  <a:lnTo>
                    <a:pt x="21858" y="7016"/>
                  </a:lnTo>
                  <a:lnTo>
                    <a:pt x="29780" y="2215"/>
                  </a:lnTo>
                  <a:lnTo>
                    <a:pt x="51061" y="0"/>
                  </a:lnTo>
                  <a:lnTo>
                    <a:pt x="69877" y="6035"/>
                  </a:lnTo>
                  <a:lnTo>
                    <a:pt x="78170" y="10920"/>
                  </a:lnTo>
                  <a:lnTo>
                    <a:pt x="90505" y="25706"/>
                  </a:lnTo>
                  <a:lnTo>
                    <a:pt x="115441" y="87420"/>
                  </a:lnTo>
                  <a:lnTo>
                    <a:pt x="133719" y="150709"/>
                  </a:lnTo>
                  <a:lnTo>
                    <a:pt x="136871" y="1680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843109" y="3310636"/>
              <a:ext cx="157928" cy="184826"/>
            </a:xfrm>
            <a:custGeom>
              <a:avLst/>
              <a:gdLst/>
              <a:ahLst/>
              <a:cxnLst/>
              <a:rect l="0" t="0" r="0" b="0"/>
              <a:pathLst>
                <a:path w="157928" h="184826">
                  <a:moveTo>
                    <a:pt x="0" y="90068"/>
                  </a:moveTo>
                  <a:lnTo>
                    <a:pt x="37477" y="98402"/>
                  </a:lnTo>
                  <a:lnTo>
                    <a:pt x="88901" y="100163"/>
                  </a:lnTo>
                  <a:lnTo>
                    <a:pt x="113211" y="94165"/>
                  </a:lnTo>
                  <a:lnTo>
                    <a:pt x="124607" y="89290"/>
                  </a:lnTo>
                  <a:lnTo>
                    <a:pt x="140388" y="74515"/>
                  </a:lnTo>
                  <a:lnTo>
                    <a:pt x="146234" y="65661"/>
                  </a:lnTo>
                  <a:lnTo>
                    <a:pt x="149611" y="46466"/>
                  </a:lnTo>
                  <a:lnTo>
                    <a:pt x="148873" y="36433"/>
                  </a:lnTo>
                  <a:lnTo>
                    <a:pt x="141815" y="19047"/>
                  </a:lnTo>
                  <a:lnTo>
                    <a:pt x="136657" y="11136"/>
                  </a:lnTo>
                  <a:lnTo>
                    <a:pt x="128539" y="5861"/>
                  </a:lnTo>
                  <a:lnTo>
                    <a:pt x="107041" y="0"/>
                  </a:lnTo>
                  <a:lnTo>
                    <a:pt x="74219" y="2290"/>
                  </a:lnTo>
                  <a:lnTo>
                    <a:pt x="55993" y="10501"/>
                  </a:lnTo>
                  <a:lnTo>
                    <a:pt x="40093" y="23120"/>
                  </a:lnTo>
                  <a:lnTo>
                    <a:pt x="25228" y="40426"/>
                  </a:lnTo>
                  <a:lnTo>
                    <a:pt x="17061" y="62936"/>
                  </a:lnTo>
                  <a:lnTo>
                    <a:pt x="14602" y="87368"/>
                  </a:lnTo>
                  <a:lnTo>
                    <a:pt x="17408" y="109925"/>
                  </a:lnTo>
                  <a:lnTo>
                    <a:pt x="31154" y="142355"/>
                  </a:lnTo>
                  <a:lnTo>
                    <a:pt x="50045" y="168602"/>
                  </a:lnTo>
                  <a:lnTo>
                    <a:pt x="69815" y="177615"/>
                  </a:lnTo>
                  <a:lnTo>
                    <a:pt x="126224" y="183401"/>
                  </a:lnTo>
                  <a:lnTo>
                    <a:pt x="157927" y="1848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032805" y="3376385"/>
              <a:ext cx="210387" cy="300204"/>
            </a:xfrm>
            <a:custGeom>
              <a:avLst/>
              <a:gdLst/>
              <a:ahLst/>
              <a:cxnLst/>
              <a:rect l="0" t="0" r="0" b="0"/>
              <a:pathLst>
                <a:path w="210387" h="300204">
                  <a:moveTo>
                    <a:pt x="105101" y="34848"/>
                  </a:moveTo>
                  <a:lnTo>
                    <a:pt x="93923" y="18080"/>
                  </a:lnTo>
                  <a:lnTo>
                    <a:pt x="79076" y="6729"/>
                  </a:lnTo>
                  <a:lnTo>
                    <a:pt x="70204" y="2064"/>
                  </a:lnTo>
                  <a:lnTo>
                    <a:pt x="47867" y="0"/>
                  </a:lnTo>
                  <a:lnTo>
                    <a:pt x="35360" y="1087"/>
                  </a:lnTo>
                  <a:lnTo>
                    <a:pt x="15223" y="11654"/>
                  </a:lnTo>
                  <a:lnTo>
                    <a:pt x="6578" y="19386"/>
                  </a:lnTo>
                  <a:lnTo>
                    <a:pt x="1984" y="29219"/>
                  </a:lnTo>
                  <a:lnTo>
                    <a:pt x="0" y="52623"/>
                  </a:lnTo>
                  <a:lnTo>
                    <a:pt x="3448" y="61906"/>
                  </a:lnTo>
                  <a:lnTo>
                    <a:pt x="16639" y="75339"/>
                  </a:lnTo>
                  <a:lnTo>
                    <a:pt x="25069" y="78220"/>
                  </a:lnTo>
                  <a:lnTo>
                    <a:pt x="43795" y="78301"/>
                  </a:lnTo>
                  <a:lnTo>
                    <a:pt x="60697" y="68198"/>
                  </a:lnTo>
                  <a:lnTo>
                    <a:pt x="68480" y="60591"/>
                  </a:lnTo>
                  <a:lnTo>
                    <a:pt x="74838" y="60199"/>
                  </a:lnTo>
                  <a:lnTo>
                    <a:pt x="80246" y="64616"/>
                  </a:lnTo>
                  <a:lnTo>
                    <a:pt x="85022" y="72241"/>
                  </a:lnTo>
                  <a:lnTo>
                    <a:pt x="93856" y="125336"/>
                  </a:lnTo>
                  <a:lnTo>
                    <a:pt x="105653" y="185216"/>
                  </a:lnTo>
                  <a:lnTo>
                    <a:pt x="113659" y="247434"/>
                  </a:lnTo>
                  <a:lnTo>
                    <a:pt x="115046" y="290599"/>
                  </a:lnTo>
                  <a:lnTo>
                    <a:pt x="112901" y="297765"/>
                  </a:lnTo>
                  <a:lnTo>
                    <a:pt x="109131" y="300203"/>
                  </a:lnTo>
                  <a:lnTo>
                    <a:pt x="104278" y="299489"/>
                  </a:lnTo>
                  <a:lnTo>
                    <a:pt x="101043" y="294333"/>
                  </a:lnTo>
                  <a:lnTo>
                    <a:pt x="97448" y="276127"/>
                  </a:lnTo>
                  <a:lnTo>
                    <a:pt x="102090" y="258676"/>
                  </a:lnTo>
                  <a:lnTo>
                    <a:pt x="124134" y="228410"/>
                  </a:lnTo>
                  <a:lnTo>
                    <a:pt x="149735" y="212562"/>
                  </a:lnTo>
                  <a:lnTo>
                    <a:pt x="210386" y="1927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182216" y="3337533"/>
              <a:ext cx="113619" cy="137555"/>
            </a:xfrm>
            <a:custGeom>
              <a:avLst/>
              <a:gdLst/>
              <a:ahLst/>
              <a:cxnLst/>
              <a:rect l="0" t="0" r="0" b="0"/>
              <a:pathLst>
                <a:path w="113619" h="137555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7669" y="94147"/>
                  </a:lnTo>
                  <a:lnTo>
                    <a:pt x="18177" y="115543"/>
                  </a:lnTo>
                  <a:lnTo>
                    <a:pt x="33765" y="130511"/>
                  </a:lnTo>
                  <a:lnTo>
                    <a:pt x="42835" y="136141"/>
                  </a:lnTo>
                  <a:lnTo>
                    <a:pt x="52392" y="137554"/>
                  </a:lnTo>
                  <a:lnTo>
                    <a:pt x="72368" y="132885"/>
                  </a:lnTo>
                  <a:lnTo>
                    <a:pt x="80269" y="127195"/>
                  </a:lnTo>
                  <a:lnTo>
                    <a:pt x="92167" y="111513"/>
                  </a:lnTo>
                  <a:lnTo>
                    <a:pt x="105443" y="82954"/>
                  </a:lnTo>
                  <a:lnTo>
                    <a:pt x="113618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348477" y="3390176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5589" y="58616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359005" y="32848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443233" y="3330817"/>
              <a:ext cx="88179" cy="269840"/>
            </a:xfrm>
            <a:custGeom>
              <a:avLst/>
              <a:gdLst/>
              <a:ahLst/>
              <a:cxnLst/>
              <a:rect l="0" t="0" r="0" b="0"/>
              <a:pathLst>
                <a:path w="88179" h="269840">
                  <a:moveTo>
                    <a:pt x="0" y="122530"/>
                  </a:moveTo>
                  <a:lnTo>
                    <a:pt x="11453" y="176674"/>
                  </a:lnTo>
                  <a:lnTo>
                    <a:pt x="28198" y="238324"/>
                  </a:lnTo>
                  <a:lnTo>
                    <a:pt x="36301" y="269793"/>
                  </a:lnTo>
                  <a:lnTo>
                    <a:pt x="35899" y="269839"/>
                  </a:lnTo>
                  <a:lnTo>
                    <a:pt x="26849" y="233516"/>
                  </a:lnTo>
                  <a:lnTo>
                    <a:pt x="21031" y="178421"/>
                  </a:lnTo>
                  <a:lnTo>
                    <a:pt x="12950" y="122478"/>
                  </a:lnTo>
                  <a:lnTo>
                    <a:pt x="11006" y="60779"/>
                  </a:lnTo>
                  <a:lnTo>
                    <a:pt x="10670" y="15196"/>
                  </a:lnTo>
                  <a:lnTo>
                    <a:pt x="15302" y="6520"/>
                  </a:lnTo>
                  <a:lnTo>
                    <a:pt x="23070" y="1906"/>
                  </a:lnTo>
                  <a:lnTo>
                    <a:pt x="32927" y="0"/>
                  </a:lnTo>
                  <a:lnTo>
                    <a:pt x="41839" y="1069"/>
                  </a:lnTo>
                  <a:lnTo>
                    <a:pt x="57979" y="8496"/>
                  </a:lnTo>
                  <a:lnTo>
                    <a:pt x="69832" y="22715"/>
                  </a:lnTo>
                  <a:lnTo>
                    <a:pt x="86974" y="60439"/>
                  </a:lnTo>
                  <a:lnTo>
                    <a:pt x="88178" y="80896"/>
                  </a:lnTo>
                  <a:lnTo>
                    <a:pt x="86861" y="91265"/>
                  </a:lnTo>
                  <a:lnTo>
                    <a:pt x="82474" y="99347"/>
                  </a:lnTo>
                  <a:lnTo>
                    <a:pt x="68241" y="111446"/>
                  </a:lnTo>
                  <a:lnTo>
                    <a:pt x="50216" y="117604"/>
                  </a:lnTo>
                  <a:lnTo>
                    <a:pt x="21057" y="1225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580103" y="3298885"/>
              <a:ext cx="347442" cy="143062"/>
            </a:xfrm>
            <a:custGeom>
              <a:avLst/>
              <a:gdLst/>
              <a:ahLst/>
              <a:cxnLst/>
              <a:rect l="0" t="0" r="0" b="0"/>
              <a:pathLst>
                <a:path w="347442" h="143062">
                  <a:moveTo>
                    <a:pt x="0" y="49177"/>
                  </a:moveTo>
                  <a:lnTo>
                    <a:pt x="3120" y="91868"/>
                  </a:lnTo>
                  <a:lnTo>
                    <a:pt x="14655" y="133519"/>
                  </a:lnTo>
                  <a:lnTo>
                    <a:pt x="16789" y="134651"/>
                  </a:lnTo>
                  <a:lnTo>
                    <a:pt x="29088" y="80256"/>
                  </a:lnTo>
                  <a:lnTo>
                    <a:pt x="35545" y="59480"/>
                  </a:lnTo>
                  <a:lnTo>
                    <a:pt x="42414" y="53706"/>
                  </a:lnTo>
                  <a:lnTo>
                    <a:pt x="51673" y="51026"/>
                  </a:lnTo>
                  <a:lnTo>
                    <a:pt x="62525" y="50410"/>
                  </a:lnTo>
                  <a:lnTo>
                    <a:pt x="70929" y="53508"/>
                  </a:lnTo>
                  <a:lnTo>
                    <a:pt x="102566" y="87659"/>
                  </a:lnTo>
                  <a:lnTo>
                    <a:pt x="106982" y="87699"/>
                  </a:lnTo>
                  <a:lnTo>
                    <a:pt x="109926" y="83047"/>
                  </a:lnTo>
                  <a:lnTo>
                    <a:pt x="124614" y="38732"/>
                  </a:lnTo>
                  <a:lnTo>
                    <a:pt x="135713" y="22698"/>
                  </a:lnTo>
                  <a:lnTo>
                    <a:pt x="143118" y="19826"/>
                  </a:lnTo>
                  <a:lnTo>
                    <a:pt x="151564" y="20251"/>
                  </a:lnTo>
                  <a:lnTo>
                    <a:pt x="160704" y="22874"/>
                  </a:lnTo>
                  <a:lnTo>
                    <a:pt x="167967" y="28132"/>
                  </a:lnTo>
                  <a:lnTo>
                    <a:pt x="179158" y="43333"/>
                  </a:lnTo>
                  <a:lnTo>
                    <a:pt x="203258" y="102231"/>
                  </a:lnTo>
                  <a:lnTo>
                    <a:pt x="213993" y="139116"/>
                  </a:lnTo>
                  <a:lnTo>
                    <a:pt x="216362" y="143061"/>
                  </a:lnTo>
                  <a:lnTo>
                    <a:pt x="217941" y="141012"/>
                  </a:lnTo>
                  <a:lnTo>
                    <a:pt x="226064" y="109691"/>
                  </a:lnTo>
                  <a:lnTo>
                    <a:pt x="241157" y="85564"/>
                  </a:lnTo>
                  <a:lnTo>
                    <a:pt x="260040" y="77047"/>
                  </a:lnTo>
                  <a:lnTo>
                    <a:pt x="321504" y="68791"/>
                  </a:lnTo>
                  <a:lnTo>
                    <a:pt x="340203" y="59454"/>
                  </a:lnTo>
                  <a:lnTo>
                    <a:pt x="344955" y="51349"/>
                  </a:lnTo>
                  <a:lnTo>
                    <a:pt x="347116" y="29865"/>
                  </a:lnTo>
                  <a:lnTo>
                    <a:pt x="343715" y="21094"/>
                  </a:lnTo>
                  <a:lnTo>
                    <a:pt x="330576" y="8230"/>
                  </a:lnTo>
                  <a:lnTo>
                    <a:pt x="309920" y="1732"/>
                  </a:lnTo>
                  <a:lnTo>
                    <a:pt x="297860" y="0"/>
                  </a:lnTo>
                  <a:lnTo>
                    <a:pt x="278222" y="4313"/>
                  </a:lnTo>
                  <a:lnTo>
                    <a:pt x="269710" y="8739"/>
                  </a:lnTo>
                  <a:lnTo>
                    <a:pt x="257132" y="26135"/>
                  </a:lnTo>
                  <a:lnTo>
                    <a:pt x="252140" y="37325"/>
                  </a:lnTo>
                  <a:lnTo>
                    <a:pt x="249713" y="62237"/>
                  </a:lnTo>
                  <a:lnTo>
                    <a:pt x="257686" y="110768"/>
                  </a:lnTo>
                  <a:lnTo>
                    <a:pt x="263038" y="119483"/>
                  </a:lnTo>
                  <a:lnTo>
                    <a:pt x="278343" y="132287"/>
                  </a:lnTo>
                  <a:lnTo>
                    <a:pt x="299964" y="138757"/>
                  </a:lnTo>
                  <a:lnTo>
                    <a:pt x="321661" y="140463"/>
                  </a:lnTo>
                  <a:lnTo>
                    <a:pt x="347441" y="1334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969658" y="3330750"/>
              <a:ext cx="115814" cy="133126"/>
            </a:xfrm>
            <a:custGeom>
              <a:avLst/>
              <a:gdLst/>
              <a:ahLst/>
              <a:cxnLst/>
              <a:rect l="0" t="0" r="0" b="0"/>
              <a:pathLst>
                <a:path w="115814" h="133126">
                  <a:moveTo>
                    <a:pt x="0" y="38369"/>
                  </a:moveTo>
                  <a:lnTo>
                    <a:pt x="0" y="92513"/>
                  </a:lnTo>
                  <a:lnTo>
                    <a:pt x="1169" y="111566"/>
                  </a:lnTo>
                  <a:lnTo>
                    <a:pt x="3120" y="111733"/>
                  </a:lnTo>
                  <a:lnTo>
                    <a:pt x="5589" y="108335"/>
                  </a:lnTo>
                  <a:lnTo>
                    <a:pt x="9878" y="48290"/>
                  </a:lnTo>
                  <a:lnTo>
                    <a:pt x="12579" y="22891"/>
                  </a:lnTo>
                  <a:lnTo>
                    <a:pt x="21578" y="3804"/>
                  </a:lnTo>
                  <a:lnTo>
                    <a:pt x="27254" y="118"/>
                  </a:lnTo>
                  <a:lnTo>
                    <a:pt x="33377" y="0"/>
                  </a:lnTo>
                  <a:lnTo>
                    <a:pt x="46419" y="6108"/>
                  </a:lnTo>
                  <a:lnTo>
                    <a:pt x="60015" y="16622"/>
                  </a:lnTo>
                  <a:lnTo>
                    <a:pt x="75234" y="41284"/>
                  </a:lnTo>
                  <a:lnTo>
                    <a:pt x="98092" y="101796"/>
                  </a:lnTo>
                  <a:lnTo>
                    <a:pt x="115813" y="1331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138114" y="3158549"/>
              <a:ext cx="10530" cy="326384"/>
            </a:xfrm>
            <a:custGeom>
              <a:avLst/>
              <a:gdLst/>
              <a:ahLst/>
              <a:cxnLst/>
              <a:rect l="0" t="0" r="0" b="0"/>
              <a:pathLst>
                <a:path w="10530" h="326384">
                  <a:moveTo>
                    <a:pt x="0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8334" y="169786"/>
                  </a:lnTo>
                  <a:lnTo>
                    <a:pt x="9878" y="228901"/>
                  </a:lnTo>
                  <a:lnTo>
                    <a:pt x="10336" y="280343"/>
                  </a:lnTo>
                  <a:lnTo>
                    <a:pt x="10529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064415" y="3242777"/>
              <a:ext cx="168457" cy="26647"/>
            </a:xfrm>
            <a:custGeom>
              <a:avLst/>
              <a:gdLst/>
              <a:ahLst/>
              <a:cxnLst/>
              <a:rect l="0" t="0" r="0" b="0"/>
              <a:pathLst>
                <a:path w="168457" h="26647">
                  <a:moveTo>
                    <a:pt x="168456" y="21057"/>
                  </a:moveTo>
                  <a:lnTo>
                    <a:pt x="151688" y="26646"/>
                  </a:lnTo>
                  <a:lnTo>
                    <a:pt x="118904" y="24533"/>
                  </a:lnTo>
                  <a:lnTo>
                    <a:pt x="60458" y="100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243398" y="3474404"/>
              <a:ext cx="28177" cy="157928"/>
            </a:xfrm>
            <a:custGeom>
              <a:avLst/>
              <a:gdLst/>
              <a:ahLst/>
              <a:cxnLst/>
              <a:rect l="0" t="0" r="0" b="0"/>
              <a:pathLst>
                <a:path w="28177" h="157928">
                  <a:moveTo>
                    <a:pt x="0" y="0"/>
                  </a:moveTo>
                  <a:lnTo>
                    <a:pt x="24024" y="55045"/>
                  </a:lnTo>
                  <a:lnTo>
                    <a:pt x="28176" y="92998"/>
                  </a:lnTo>
                  <a:lnTo>
                    <a:pt x="25001" y="120101"/>
                  </a:lnTo>
                  <a:lnTo>
                    <a:pt x="16571" y="138386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459782" y="3146640"/>
              <a:ext cx="162644" cy="369879"/>
            </a:xfrm>
            <a:custGeom>
              <a:avLst/>
              <a:gdLst/>
              <a:ahLst/>
              <a:cxnLst/>
              <a:rect l="0" t="0" r="0" b="0"/>
              <a:pathLst>
                <a:path w="162644" h="369879">
                  <a:moveTo>
                    <a:pt x="36301" y="369878"/>
                  </a:moveTo>
                  <a:lnTo>
                    <a:pt x="36300" y="311261"/>
                  </a:lnTo>
                  <a:lnTo>
                    <a:pt x="36300" y="259703"/>
                  </a:lnTo>
                  <a:lnTo>
                    <a:pt x="30712" y="211151"/>
                  </a:lnTo>
                  <a:lnTo>
                    <a:pt x="21646" y="161541"/>
                  </a:lnTo>
                  <a:lnTo>
                    <a:pt x="11552" y="109796"/>
                  </a:lnTo>
                  <a:lnTo>
                    <a:pt x="0" y="49485"/>
                  </a:lnTo>
                  <a:lnTo>
                    <a:pt x="1840" y="25100"/>
                  </a:lnTo>
                  <a:lnTo>
                    <a:pt x="6308" y="16024"/>
                  </a:lnTo>
                  <a:lnTo>
                    <a:pt x="20631" y="2819"/>
                  </a:lnTo>
                  <a:lnTo>
                    <a:pt x="29364" y="0"/>
                  </a:lnTo>
                  <a:lnTo>
                    <a:pt x="59592" y="1621"/>
                  </a:lnTo>
                  <a:lnTo>
                    <a:pt x="119205" y="15912"/>
                  </a:lnTo>
                  <a:lnTo>
                    <a:pt x="162643" y="329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422383" y="3369119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36292" y="3119"/>
                  </a:lnTo>
                  <a:lnTo>
                    <a:pt x="83464" y="9065"/>
                  </a:lnTo>
                  <a:lnTo>
                    <a:pt x="20248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584557" y="3379647"/>
              <a:ext cx="112077" cy="143559"/>
            </a:xfrm>
            <a:custGeom>
              <a:avLst/>
              <a:gdLst/>
              <a:ahLst/>
              <a:cxnLst/>
              <a:rect l="0" t="0" r="0" b="0"/>
              <a:pathLst>
                <a:path w="112077" h="143559">
                  <a:moveTo>
                    <a:pt x="79981" y="0"/>
                  </a:moveTo>
                  <a:lnTo>
                    <a:pt x="36019" y="14655"/>
                  </a:lnTo>
                  <a:lnTo>
                    <a:pt x="19109" y="27570"/>
                  </a:lnTo>
                  <a:lnTo>
                    <a:pt x="11324" y="35928"/>
                  </a:lnTo>
                  <a:lnTo>
                    <a:pt x="2674" y="57692"/>
                  </a:lnTo>
                  <a:lnTo>
                    <a:pt x="0" y="82963"/>
                  </a:lnTo>
                  <a:lnTo>
                    <a:pt x="2710" y="109792"/>
                  </a:lnTo>
                  <a:lnTo>
                    <a:pt x="7410" y="119988"/>
                  </a:lnTo>
                  <a:lnTo>
                    <a:pt x="21991" y="134437"/>
                  </a:lnTo>
                  <a:lnTo>
                    <a:pt x="43289" y="141638"/>
                  </a:lnTo>
                  <a:lnTo>
                    <a:pt x="55520" y="143558"/>
                  </a:lnTo>
                  <a:lnTo>
                    <a:pt x="75349" y="139453"/>
                  </a:lnTo>
                  <a:lnTo>
                    <a:pt x="91961" y="128660"/>
                  </a:lnTo>
                  <a:lnTo>
                    <a:pt x="107143" y="112165"/>
                  </a:lnTo>
                  <a:lnTo>
                    <a:pt x="110957" y="102853"/>
                  </a:lnTo>
                  <a:lnTo>
                    <a:pt x="112076" y="83147"/>
                  </a:lnTo>
                  <a:lnTo>
                    <a:pt x="105554" y="65810"/>
                  </a:lnTo>
                  <a:lnTo>
                    <a:pt x="94857" y="51476"/>
                  </a:lnTo>
                  <a:lnTo>
                    <a:pt x="69453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737912" y="3411233"/>
              <a:ext cx="105733" cy="130829"/>
            </a:xfrm>
            <a:custGeom>
              <a:avLst/>
              <a:gdLst/>
              <a:ahLst/>
              <a:cxnLst/>
              <a:rect l="0" t="0" r="0" b="0"/>
              <a:pathLst>
                <a:path w="105733" h="130829">
                  <a:moveTo>
                    <a:pt x="74026" y="21057"/>
                  </a:moveTo>
                  <a:lnTo>
                    <a:pt x="57258" y="15467"/>
                  </a:lnTo>
                  <a:lnTo>
                    <a:pt x="39668" y="18963"/>
                  </a:lnTo>
                  <a:lnTo>
                    <a:pt x="21321" y="29485"/>
                  </a:lnTo>
                  <a:lnTo>
                    <a:pt x="5367" y="45860"/>
                  </a:lnTo>
                  <a:lnTo>
                    <a:pt x="1347" y="56309"/>
                  </a:lnTo>
                  <a:lnTo>
                    <a:pt x="0" y="80398"/>
                  </a:lnTo>
                  <a:lnTo>
                    <a:pt x="11408" y="114678"/>
                  </a:lnTo>
                  <a:lnTo>
                    <a:pt x="19412" y="122076"/>
                  </a:lnTo>
                  <a:lnTo>
                    <a:pt x="40784" y="130295"/>
                  </a:lnTo>
                  <a:lnTo>
                    <a:pt x="62761" y="130828"/>
                  </a:lnTo>
                  <a:lnTo>
                    <a:pt x="73535" y="129333"/>
                  </a:lnTo>
                  <a:lnTo>
                    <a:pt x="91745" y="118313"/>
                  </a:lnTo>
                  <a:lnTo>
                    <a:pt x="99877" y="110460"/>
                  </a:lnTo>
                  <a:lnTo>
                    <a:pt x="104128" y="100546"/>
                  </a:lnTo>
                  <a:lnTo>
                    <a:pt x="105732" y="77052"/>
                  </a:lnTo>
                  <a:lnTo>
                    <a:pt x="94469" y="43107"/>
                  </a:lnTo>
                  <a:lnTo>
                    <a:pt x="79602" y="27737"/>
                  </a:lnTo>
                  <a:lnTo>
                    <a:pt x="4244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883068" y="3216130"/>
              <a:ext cx="128456" cy="324585"/>
            </a:xfrm>
            <a:custGeom>
              <a:avLst/>
              <a:gdLst/>
              <a:ahLst/>
              <a:cxnLst/>
              <a:rect l="0" t="0" r="0" b="0"/>
              <a:pathLst>
                <a:path w="128456" h="324585">
                  <a:moveTo>
                    <a:pt x="86797" y="258274"/>
                  </a:moveTo>
                  <a:lnTo>
                    <a:pt x="75618" y="241506"/>
                  </a:lnTo>
                  <a:lnTo>
                    <a:pt x="60771" y="230154"/>
                  </a:lnTo>
                  <a:lnTo>
                    <a:pt x="51899" y="225490"/>
                  </a:lnTo>
                  <a:lnTo>
                    <a:pt x="42475" y="224719"/>
                  </a:lnTo>
                  <a:lnTo>
                    <a:pt x="22645" y="230103"/>
                  </a:lnTo>
                  <a:lnTo>
                    <a:pt x="8372" y="243413"/>
                  </a:lnTo>
                  <a:lnTo>
                    <a:pt x="2928" y="251876"/>
                  </a:lnTo>
                  <a:lnTo>
                    <a:pt x="0" y="270638"/>
                  </a:lnTo>
                  <a:lnTo>
                    <a:pt x="856" y="280555"/>
                  </a:lnTo>
                  <a:lnTo>
                    <a:pt x="8047" y="297812"/>
                  </a:lnTo>
                  <a:lnTo>
                    <a:pt x="13240" y="305690"/>
                  </a:lnTo>
                  <a:lnTo>
                    <a:pt x="28369" y="317562"/>
                  </a:lnTo>
                  <a:lnTo>
                    <a:pt x="37317" y="322366"/>
                  </a:lnTo>
                  <a:lnTo>
                    <a:pt x="56616" y="324584"/>
                  </a:lnTo>
                  <a:lnTo>
                    <a:pt x="75723" y="320500"/>
                  </a:lnTo>
                  <a:lnTo>
                    <a:pt x="92014" y="310886"/>
                  </a:lnTo>
                  <a:lnTo>
                    <a:pt x="103934" y="295695"/>
                  </a:lnTo>
                  <a:lnTo>
                    <a:pt x="121118" y="257347"/>
                  </a:lnTo>
                  <a:lnTo>
                    <a:pt x="127372" y="199166"/>
                  </a:lnTo>
                  <a:lnTo>
                    <a:pt x="128455" y="148604"/>
                  </a:lnTo>
                  <a:lnTo>
                    <a:pt x="125702" y="85356"/>
                  </a:lnTo>
                  <a:lnTo>
                    <a:pt x="114239" y="32785"/>
                  </a:lnTo>
                  <a:lnTo>
                    <a:pt x="98567" y="2469"/>
                  </a:lnTo>
                  <a:lnTo>
                    <a:pt x="92304" y="0"/>
                  </a:lnTo>
                  <a:lnTo>
                    <a:pt x="85789" y="1863"/>
                  </a:lnTo>
                  <a:lnTo>
                    <a:pt x="79106" y="6615"/>
                  </a:lnTo>
                  <a:lnTo>
                    <a:pt x="74651" y="14462"/>
                  </a:lnTo>
                  <a:lnTo>
                    <a:pt x="69701" y="35659"/>
                  </a:lnTo>
                  <a:lnTo>
                    <a:pt x="74928" y="96971"/>
                  </a:lnTo>
                  <a:lnTo>
                    <a:pt x="83930" y="155108"/>
                  </a:lnTo>
                  <a:lnTo>
                    <a:pt x="94006" y="213278"/>
                  </a:lnTo>
                  <a:lnTo>
                    <a:pt x="107892" y="269273"/>
                  </a:lnTo>
                  <a:lnTo>
                    <a:pt x="118382" y="3109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7212138" y="3295419"/>
            <a:ext cx="1415344" cy="452727"/>
            <a:chOff x="7212138" y="3295419"/>
            <a:chExt cx="1415344" cy="452727"/>
          </a:xfrm>
        </p:grpSpPr>
        <p:sp>
          <p:nvSpPr>
            <p:cNvPr id="153" name="Freeform 152"/>
            <p:cNvSpPr/>
            <p:nvPr/>
          </p:nvSpPr>
          <p:spPr>
            <a:xfrm>
              <a:off x="7212138" y="3367756"/>
              <a:ext cx="133897" cy="284632"/>
            </a:xfrm>
            <a:custGeom>
              <a:avLst/>
              <a:gdLst/>
              <a:ahLst/>
              <a:cxnLst/>
              <a:rect l="0" t="0" r="0" b="0"/>
              <a:pathLst>
                <a:path w="133897" h="284632">
                  <a:moveTo>
                    <a:pt x="10411" y="75062"/>
                  </a:moveTo>
                  <a:lnTo>
                    <a:pt x="2078" y="123993"/>
                  </a:lnTo>
                  <a:lnTo>
                    <a:pt x="533" y="171839"/>
                  </a:lnTo>
                  <a:lnTo>
                    <a:pt x="5600" y="234819"/>
                  </a:lnTo>
                  <a:lnTo>
                    <a:pt x="8986" y="278115"/>
                  </a:lnTo>
                  <a:lnTo>
                    <a:pt x="8291" y="284130"/>
                  </a:lnTo>
                  <a:lnTo>
                    <a:pt x="6658" y="284631"/>
                  </a:lnTo>
                  <a:lnTo>
                    <a:pt x="4399" y="281455"/>
                  </a:lnTo>
                  <a:lnTo>
                    <a:pt x="477" y="230129"/>
                  </a:lnTo>
                  <a:lnTo>
                    <a:pt x="0" y="176273"/>
                  </a:lnTo>
                  <a:lnTo>
                    <a:pt x="1075" y="114508"/>
                  </a:lnTo>
                  <a:lnTo>
                    <a:pt x="11340" y="62967"/>
                  </a:lnTo>
                  <a:lnTo>
                    <a:pt x="19012" y="38101"/>
                  </a:lnTo>
                  <a:lnTo>
                    <a:pt x="30222" y="19251"/>
                  </a:lnTo>
                  <a:lnTo>
                    <a:pt x="46122" y="6193"/>
                  </a:lnTo>
                  <a:lnTo>
                    <a:pt x="55275" y="1074"/>
                  </a:lnTo>
                  <a:lnTo>
                    <a:pt x="64887" y="0"/>
                  </a:lnTo>
                  <a:lnTo>
                    <a:pt x="84925" y="5047"/>
                  </a:lnTo>
                  <a:lnTo>
                    <a:pt x="102410" y="18208"/>
                  </a:lnTo>
                  <a:lnTo>
                    <a:pt x="116810" y="35756"/>
                  </a:lnTo>
                  <a:lnTo>
                    <a:pt x="127110" y="55253"/>
                  </a:lnTo>
                  <a:lnTo>
                    <a:pt x="133896" y="91549"/>
                  </a:lnTo>
                  <a:lnTo>
                    <a:pt x="129244" y="115145"/>
                  </a:lnTo>
                  <a:lnTo>
                    <a:pt x="124728" y="126351"/>
                  </a:lnTo>
                  <a:lnTo>
                    <a:pt x="110351" y="141921"/>
                  </a:lnTo>
                  <a:lnTo>
                    <a:pt x="72526" y="161448"/>
                  </a:lnTo>
                  <a:lnTo>
                    <a:pt x="58294" y="162979"/>
                  </a:lnTo>
                  <a:lnTo>
                    <a:pt x="41996" y="1592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380476" y="3358590"/>
              <a:ext cx="73701" cy="172332"/>
            </a:xfrm>
            <a:custGeom>
              <a:avLst/>
              <a:gdLst/>
              <a:ahLst/>
              <a:cxnLst/>
              <a:rect l="0" t="0" r="0" b="0"/>
              <a:pathLst>
                <a:path w="73701" h="172332">
                  <a:moveTo>
                    <a:pt x="0" y="94757"/>
                  </a:moveTo>
                  <a:lnTo>
                    <a:pt x="17959" y="148631"/>
                  </a:lnTo>
                  <a:lnTo>
                    <a:pt x="25858" y="172331"/>
                  </a:lnTo>
                  <a:lnTo>
                    <a:pt x="6659" y="109144"/>
                  </a:lnTo>
                  <a:lnTo>
                    <a:pt x="7562" y="74843"/>
                  </a:lnTo>
                  <a:lnTo>
                    <a:pt x="15239" y="42453"/>
                  </a:lnTo>
                  <a:lnTo>
                    <a:pt x="20688" y="34151"/>
                  </a:lnTo>
                  <a:lnTo>
                    <a:pt x="51530" y="12422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510571" y="3387900"/>
              <a:ext cx="125699" cy="149763"/>
            </a:xfrm>
            <a:custGeom>
              <a:avLst/>
              <a:gdLst/>
              <a:ahLst/>
              <a:cxnLst/>
              <a:rect l="0" t="0" r="0" b="0"/>
              <a:pathLst>
                <a:path w="125699" h="149763">
                  <a:moveTo>
                    <a:pt x="69947" y="12804"/>
                  </a:moveTo>
                  <a:lnTo>
                    <a:pt x="47590" y="12804"/>
                  </a:lnTo>
                  <a:lnTo>
                    <a:pt x="39834" y="16314"/>
                  </a:lnTo>
                  <a:lnTo>
                    <a:pt x="9324" y="51178"/>
                  </a:lnTo>
                  <a:lnTo>
                    <a:pt x="2059" y="71583"/>
                  </a:lnTo>
                  <a:lnTo>
                    <a:pt x="0" y="95080"/>
                  </a:lnTo>
                  <a:lnTo>
                    <a:pt x="2985" y="117222"/>
                  </a:lnTo>
                  <a:lnTo>
                    <a:pt x="14449" y="135641"/>
                  </a:lnTo>
                  <a:lnTo>
                    <a:pt x="22420" y="143828"/>
                  </a:lnTo>
                  <a:lnTo>
                    <a:pt x="31243" y="148117"/>
                  </a:lnTo>
                  <a:lnTo>
                    <a:pt x="50406" y="149762"/>
                  </a:lnTo>
                  <a:lnTo>
                    <a:pt x="80925" y="138522"/>
                  </a:lnTo>
                  <a:lnTo>
                    <a:pt x="106605" y="120374"/>
                  </a:lnTo>
                  <a:lnTo>
                    <a:pt x="123442" y="94590"/>
                  </a:lnTo>
                  <a:lnTo>
                    <a:pt x="125698" y="71770"/>
                  </a:lnTo>
                  <a:lnTo>
                    <a:pt x="117614" y="24582"/>
                  </a:lnTo>
                  <a:lnTo>
                    <a:pt x="112253" y="15977"/>
                  </a:lnTo>
                  <a:lnTo>
                    <a:pt x="96939" y="3296"/>
                  </a:lnTo>
                  <a:lnTo>
                    <a:pt x="91451" y="616"/>
                  </a:lnTo>
                  <a:lnTo>
                    <a:pt x="87793" y="0"/>
                  </a:lnTo>
                  <a:lnTo>
                    <a:pt x="80475" y="22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693762" y="3364786"/>
              <a:ext cx="244726" cy="154777"/>
            </a:xfrm>
            <a:custGeom>
              <a:avLst/>
              <a:gdLst/>
              <a:ahLst/>
              <a:cxnLst/>
              <a:rect l="0" t="0" r="0" b="0"/>
              <a:pathLst>
                <a:path w="244726" h="154777">
                  <a:moveTo>
                    <a:pt x="86797" y="46447"/>
                  </a:moveTo>
                  <a:lnTo>
                    <a:pt x="68816" y="30806"/>
                  </a:lnTo>
                  <a:lnTo>
                    <a:pt x="51900" y="22728"/>
                  </a:lnTo>
                  <a:lnTo>
                    <a:pt x="42475" y="22446"/>
                  </a:lnTo>
                  <a:lnTo>
                    <a:pt x="22645" y="28370"/>
                  </a:lnTo>
                  <a:lnTo>
                    <a:pt x="8373" y="41922"/>
                  </a:lnTo>
                  <a:lnTo>
                    <a:pt x="2929" y="50450"/>
                  </a:lnTo>
                  <a:lnTo>
                    <a:pt x="0" y="69283"/>
                  </a:lnTo>
                  <a:lnTo>
                    <a:pt x="7651" y="109969"/>
                  </a:lnTo>
                  <a:lnTo>
                    <a:pt x="20036" y="127712"/>
                  </a:lnTo>
                  <a:lnTo>
                    <a:pt x="28252" y="135718"/>
                  </a:lnTo>
                  <a:lnTo>
                    <a:pt x="37238" y="139886"/>
                  </a:lnTo>
                  <a:lnTo>
                    <a:pt x="56582" y="141398"/>
                  </a:lnTo>
                  <a:lnTo>
                    <a:pt x="87204" y="135672"/>
                  </a:lnTo>
                  <a:lnTo>
                    <a:pt x="95257" y="130497"/>
                  </a:lnTo>
                  <a:lnTo>
                    <a:pt x="134179" y="86668"/>
                  </a:lnTo>
                  <a:lnTo>
                    <a:pt x="175186" y="68516"/>
                  </a:lnTo>
                  <a:lnTo>
                    <a:pt x="198611" y="59765"/>
                  </a:lnTo>
                  <a:lnTo>
                    <a:pt x="216821" y="48077"/>
                  </a:lnTo>
                  <a:lnTo>
                    <a:pt x="221443" y="39344"/>
                  </a:lnTo>
                  <a:lnTo>
                    <a:pt x="223459" y="17164"/>
                  </a:lnTo>
                  <a:lnTo>
                    <a:pt x="218849" y="9377"/>
                  </a:lnTo>
                  <a:lnTo>
                    <a:pt x="211097" y="4187"/>
                  </a:lnTo>
                  <a:lnTo>
                    <a:pt x="201249" y="726"/>
                  </a:lnTo>
                  <a:lnTo>
                    <a:pt x="180948" y="0"/>
                  </a:lnTo>
                  <a:lnTo>
                    <a:pt x="161398" y="4747"/>
                  </a:lnTo>
                  <a:lnTo>
                    <a:pt x="144909" y="14655"/>
                  </a:lnTo>
                  <a:lnTo>
                    <a:pt x="132902" y="29978"/>
                  </a:lnTo>
                  <a:lnTo>
                    <a:pt x="124835" y="49655"/>
                  </a:lnTo>
                  <a:lnTo>
                    <a:pt x="121251" y="73999"/>
                  </a:lnTo>
                  <a:lnTo>
                    <a:pt x="125897" y="97297"/>
                  </a:lnTo>
                  <a:lnTo>
                    <a:pt x="141666" y="127024"/>
                  </a:lnTo>
                  <a:lnTo>
                    <a:pt x="155637" y="141920"/>
                  </a:lnTo>
                  <a:lnTo>
                    <a:pt x="173545" y="152440"/>
                  </a:lnTo>
                  <a:lnTo>
                    <a:pt x="196322" y="154776"/>
                  </a:lnTo>
                  <a:lnTo>
                    <a:pt x="218533" y="151915"/>
                  </a:lnTo>
                  <a:lnTo>
                    <a:pt x="244725" y="1412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968939" y="3337533"/>
              <a:ext cx="136609" cy="178986"/>
            </a:xfrm>
            <a:custGeom>
              <a:avLst/>
              <a:gdLst/>
              <a:ahLst/>
              <a:cxnLst/>
              <a:rect l="0" t="0" r="0" b="0"/>
              <a:pathLst>
                <a:path w="136609" h="178986">
                  <a:moveTo>
                    <a:pt x="85361" y="0"/>
                  </a:moveTo>
                  <a:lnTo>
                    <a:pt x="61315" y="9575"/>
                  </a:lnTo>
                  <a:lnTo>
                    <a:pt x="12661" y="47326"/>
                  </a:lnTo>
                  <a:lnTo>
                    <a:pt x="1187" y="65488"/>
                  </a:lnTo>
                  <a:lnTo>
                    <a:pt x="0" y="74074"/>
                  </a:lnTo>
                  <a:lnTo>
                    <a:pt x="4919" y="89854"/>
                  </a:lnTo>
                  <a:lnTo>
                    <a:pt x="18023" y="101547"/>
                  </a:lnTo>
                  <a:lnTo>
                    <a:pt x="26431" y="106302"/>
                  </a:lnTo>
                  <a:lnTo>
                    <a:pt x="48252" y="108467"/>
                  </a:lnTo>
                  <a:lnTo>
                    <a:pt x="83725" y="109348"/>
                  </a:lnTo>
                  <a:lnTo>
                    <a:pt x="127152" y="120126"/>
                  </a:lnTo>
                  <a:lnTo>
                    <a:pt x="133109" y="125707"/>
                  </a:lnTo>
                  <a:lnTo>
                    <a:pt x="135910" y="132938"/>
                  </a:lnTo>
                  <a:lnTo>
                    <a:pt x="136608" y="141268"/>
                  </a:lnTo>
                  <a:lnTo>
                    <a:pt x="133564" y="147991"/>
                  </a:lnTo>
                  <a:lnTo>
                    <a:pt x="120823" y="158581"/>
                  </a:lnTo>
                  <a:lnTo>
                    <a:pt x="69576" y="167675"/>
                  </a:lnTo>
                  <a:lnTo>
                    <a:pt x="11662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111556" y="3337533"/>
              <a:ext cx="114012" cy="178986"/>
            </a:xfrm>
            <a:custGeom>
              <a:avLst/>
              <a:gdLst/>
              <a:ahLst/>
              <a:cxnLst/>
              <a:rect l="0" t="0" r="0" b="0"/>
              <a:pathLst>
                <a:path w="114012" h="178986">
                  <a:moveTo>
                    <a:pt x="79615" y="0"/>
                  </a:moveTo>
                  <a:lnTo>
                    <a:pt x="35652" y="20244"/>
                  </a:lnTo>
                  <a:lnTo>
                    <a:pt x="10956" y="39404"/>
                  </a:lnTo>
                  <a:lnTo>
                    <a:pt x="2306" y="59237"/>
                  </a:lnTo>
                  <a:lnTo>
                    <a:pt x="0" y="71077"/>
                  </a:lnTo>
                  <a:lnTo>
                    <a:pt x="3141" y="80140"/>
                  </a:lnTo>
                  <a:lnTo>
                    <a:pt x="9915" y="87352"/>
                  </a:lnTo>
                  <a:lnTo>
                    <a:pt x="19111" y="93330"/>
                  </a:lnTo>
                  <a:lnTo>
                    <a:pt x="41806" y="96852"/>
                  </a:lnTo>
                  <a:lnTo>
                    <a:pt x="94503" y="100760"/>
                  </a:lnTo>
                  <a:lnTo>
                    <a:pt x="103578" y="106948"/>
                  </a:lnTo>
                  <a:lnTo>
                    <a:pt x="109629" y="115752"/>
                  </a:lnTo>
                  <a:lnTo>
                    <a:pt x="113662" y="126301"/>
                  </a:lnTo>
                  <a:lnTo>
                    <a:pt x="114011" y="135673"/>
                  </a:lnTo>
                  <a:lnTo>
                    <a:pt x="108160" y="152326"/>
                  </a:lnTo>
                  <a:lnTo>
                    <a:pt x="94641" y="164407"/>
                  </a:lnTo>
                  <a:lnTo>
                    <a:pt x="75765" y="172506"/>
                  </a:lnTo>
                  <a:lnTo>
                    <a:pt x="16444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264870" y="3400704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3120" y="54145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264870" y="3295419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359626" y="3372375"/>
              <a:ext cx="109294" cy="144144"/>
            </a:xfrm>
            <a:custGeom>
              <a:avLst/>
              <a:gdLst/>
              <a:ahLst/>
              <a:cxnLst/>
              <a:rect l="0" t="0" r="0" b="0"/>
              <a:pathLst>
                <a:path w="109294" h="144144">
                  <a:moveTo>
                    <a:pt x="0" y="70443"/>
                  </a:moveTo>
                  <a:lnTo>
                    <a:pt x="15620" y="132918"/>
                  </a:lnTo>
                  <a:lnTo>
                    <a:pt x="11130" y="81339"/>
                  </a:lnTo>
                  <a:lnTo>
                    <a:pt x="13768" y="27709"/>
                  </a:lnTo>
                  <a:lnTo>
                    <a:pt x="16198" y="13877"/>
                  </a:lnTo>
                  <a:lnTo>
                    <a:pt x="21327" y="5827"/>
                  </a:lnTo>
                  <a:lnTo>
                    <a:pt x="28256" y="1629"/>
                  </a:lnTo>
                  <a:lnTo>
                    <a:pt x="36385" y="0"/>
                  </a:lnTo>
                  <a:lnTo>
                    <a:pt x="44144" y="1255"/>
                  </a:lnTo>
                  <a:lnTo>
                    <a:pt x="59005" y="8887"/>
                  </a:lnTo>
                  <a:lnTo>
                    <a:pt x="80525" y="26338"/>
                  </a:lnTo>
                  <a:lnTo>
                    <a:pt x="96129" y="57505"/>
                  </a:lnTo>
                  <a:lnTo>
                    <a:pt x="108162" y="90786"/>
                  </a:lnTo>
                  <a:lnTo>
                    <a:pt x="109293" y="112240"/>
                  </a:lnTo>
                  <a:lnTo>
                    <a:pt x="105285" y="1441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422798" y="3384632"/>
              <a:ext cx="204684" cy="363514"/>
            </a:xfrm>
            <a:custGeom>
              <a:avLst/>
              <a:gdLst/>
              <a:ahLst/>
              <a:cxnLst/>
              <a:rect l="0" t="0" r="0" b="0"/>
              <a:pathLst>
                <a:path w="204684" h="363514">
                  <a:moveTo>
                    <a:pt x="168455" y="131886"/>
                  </a:moveTo>
                  <a:lnTo>
                    <a:pt x="179634" y="115118"/>
                  </a:lnTo>
                  <a:lnTo>
                    <a:pt x="186586" y="76745"/>
                  </a:lnTo>
                  <a:lnTo>
                    <a:pt x="183056" y="39508"/>
                  </a:lnTo>
                  <a:lnTo>
                    <a:pt x="174555" y="20249"/>
                  </a:lnTo>
                  <a:lnTo>
                    <a:pt x="169013" y="11838"/>
                  </a:lnTo>
                  <a:lnTo>
                    <a:pt x="160638" y="6230"/>
                  </a:lnTo>
                  <a:lnTo>
                    <a:pt x="138855" y="0"/>
                  </a:lnTo>
                  <a:lnTo>
                    <a:pt x="128835" y="678"/>
                  </a:lnTo>
                  <a:lnTo>
                    <a:pt x="111462" y="7671"/>
                  </a:lnTo>
                  <a:lnTo>
                    <a:pt x="95942" y="24817"/>
                  </a:lnTo>
                  <a:lnTo>
                    <a:pt x="88528" y="35940"/>
                  </a:lnTo>
                  <a:lnTo>
                    <a:pt x="83409" y="60777"/>
                  </a:lnTo>
                  <a:lnTo>
                    <a:pt x="89656" y="114850"/>
                  </a:lnTo>
                  <a:lnTo>
                    <a:pt x="94865" y="122868"/>
                  </a:lnTo>
                  <a:lnTo>
                    <a:pt x="101848" y="127044"/>
                  </a:lnTo>
                  <a:lnTo>
                    <a:pt x="110012" y="128658"/>
                  </a:lnTo>
                  <a:lnTo>
                    <a:pt x="117795" y="127394"/>
                  </a:lnTo>
                  <a:lnTo>
                    <a:pt x="132682" y="119751"/>
                  </a:lnTo>
                  <a:lnTo>
                    <a:pt x="154217" y="102294"/>
                  </a:lnTo>
                  <a:lnTo>
                    <a:pt x="160133" y="103969"/>
                  </a:lnTo>
                  <a:lnTo>
                    <a:pt x="169826" y="121428"/>
                  </a:lnTo>
                  <a:lnTo>
                    <a:pt x="185581" y="179126"/>
                  </a:lnTo>
                  <a:lnTo>
                    <a:pt x="199958" y="239917"/>
                  </a:lnTo>
                  <a:lnTo>
                    <a:pt x="204683" y="272316"/>
                  </a:lnTo>
                  <a:lnTo>
                    <a:pt x="202884" y="302314"/>
                  </a:lnTo>
                  <a:lnTo>
                    <a:pt x="198427" y="313355"/>
                  </a:lnTo>
                  <a:lnTo>
                    <a:pt x="184116" y="328742"/>
                  </a:lnTo>
                  <a:lnTo>
                    <a:pt x="159818" y="336361"/>
                  </a:lnTo>
                  <a:lnTo>
                    <a:pt x="96560" y="341252"/>
                  </a:lnTo>
                  <a:lnTo>
                    <a:pt x="38484" y="350624"/>
                  </a:lnTo>
                  <a:lnTo>
                    <a:pt x="0" y="363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431668" y="4343156"/>
            <a:ext cx="4095586" cy="683214"/>
            <a:chOff x="431668" y="4343156"/>
            <a:chExt cx="4095586" cy="683214"/>
          </a:xfrm>
        </p:grpSpPr>
        <p:sp>
          <p:nvSpPr>
            <p:cNvPr id="164" name="Freeform 163"/>
            <p:cNvSpPr/>
            <p:nvPr/>
          </p:nvSpPr>
          <p:spPr>
            <a:xfrm>
              <a:off x="431668" y="4706238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1953" y="14654"/>
                  </a:lnTo>
                  <a:lnTo>
                    <a:pt x="96609" y="19792"/>
                  </a:lnTo>
                  <a:lnTo>
                    <a:pt x="36804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44475" y="4495668"/>
              <a:ext cx="218904" cy="429833"/>
            </a:xfrm>
            <a:custGeom>
              <a:avLst/>
              <a:gdLst/>
              <a:ahLst/>
              <a:cxnLst/>
              <a:rect l="0" t="0" r="0" b="0"/>
              <a:pathLst>
                <a:path w="218904" h="429833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6998" y="132310"/>
                  </a:lnTo>
                  <a:lnTo>
                    <a:pt x="7937" y="191281"/>
                  </a:lnTo>
                  <a:lnTo>
                    <a:pt x="8157" y="235533"/>
                  </a:lnTo>
                  <a:lnTo>
                    <a:pt x="8255" y="280156"/>
                  </a:lnTo>
                  <a:lnTo>
                    <a:pt x="8310" y="338163"/>
                  </a:lnTo>
                  <a:lnTo>
                    <a:pt x="8326" y="391225"/>
                  </a:lnTo>
                  <a:lnTo>
                    <a:pt x="8330" y="422272"/>
                  </a:lnTo>
                  <a:lnTo>
                    <a:pt x="10670" y="428914"/>
                  </a:lnTo>
                  <a:lnTo>
                    <a:pt x="14571" y="429832"/>
                  </a:lnTo>
                  <a:lnTo>
                    <a:pt x="65567" y="402117"/>
                  </a:lnTo>
                  <a:lnTo>
                    <a:pt x="118034" y="386447"/>
                  </a:lnTo>
                  <a:lnTo>
                    <a:pt x="179103" y="371670"/>
                  </a:lnTo>
                  <a:lnTo>
                    <a:pt x="218903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1105763" y="4480070"/>
              <a:ext cx="256557" cy="383268"/>
            </a:xfrm>
            <a:custGeom>
              <a:avLst/>
              <a:gdLst/>
              <a:ahLst/>
              <a:cxnLst/>
              <a:rect l="0" t="0" r="0" b="0"/>
              <a:pathLst>
                <a:path w="256557" h="383268">
                  <a:moveTo>
                    <a:pt x="31314" y="141940"/>
                  </a:moveTo>
                  <a:lnTo>
                    <a:pt x="31314" y="200557"/>
                  </a:lnTo>
                  <a:lnTo>
                    <a:pt x="38550" y="261966"/>
                  </a:lnTo>
                  <a:lnTo>
                    <a:pt x="41192" y="320370"/>
                  </a:lnTo>
                  <a:lnTo>
                    <a:pt x="40587" y="382853"/>
                  </a:lnTo>
                  <a:lnTo>
                    <a:pt x="38666" y="383267"/>
                  </a:lnTo>
                  <a:lnTo>
                    <a:pt x="36215" y="380034"/>
                  </a:lnTo>
                  <a:lnTo>
                    <a:pt x="20507" y="320274"/>
                  </a:lnTo>
                  <a:lnTo>
                    <a:pt x="10175" y="272379"/>
                  </a:lnTo>
                  <a:lnTo>
                    <a:pt x="2824" y="213734"/>
                  </a:lnTo>
                  <a:lnTo>
                    <a:pt x="646" y="155023"/>
                  </a:lnTo>
                  <a:lnTo>
                    <a:pt x="0" y="103702"/>
                  </a:lnTo>
                  <a:lnTo>
                    <a:pt x="5372" y="44440"/>
                  </a:lnTo>
                  <a:lnTo>
                    <a:pt x="14325" y="22178"/>
                  </a:lnTo>
                  <a:lnTo>
                    <a:pt x="19988" y="12965"/>
                  </a:lnTo>
                  <a:lnTo>
                    <a:pt x="28443" y="6824"/>
                  </a:lnTo>
                  <a:lnTo>
                    <a:pt x="50315" y="0"/>
                  </a:lnTo>
                  <a:lnTo>
                    <a:pt x="60359" y="520"/>
                  </a:lnTo>
                  <a:lnTo>
                    <a:pt x="77758" y="7337"/>
                  </a:lnTo>
                  <a:lnTo>
                    <a:pt x="100707" y="24329"/>
                  </a:lnTo>
                  <a:lnTo>
                    <a:pt x="116736" y="49770"/>
                  </a:lnTo>
                  <a:lnTo>
                    <a:pt x="124227" y="105450"/>
                  </a:lnTo>
                  <a:lnTo>
                    <a:pt x="123185" y="147376"/>
                  </a:lnTo>
                  <a:lnTo>
                    <a:pt x="114649" y="171262"/>
                  </a:lnTo>
                  <a:lnTo>
                    <a:pt x="99938" y="187337"/>
                  </a:lnTo>
                  <a:lnTo>
                    <a:pt x="87550" y="194872"/>
                  </a:lnTo>
                  <a:lnTo>
                    <a:pt x="87522" y="193605"/>
                  </a:lnTo>
                  <a:lnTo>
                    <a:pt x="104288" y="174762"/>
                  </a:lnTo>
                  <a:lnTo>
                    <a:pt x="123019" y="168226"/>
                  </a:lnTo>
                  <a:lnTo>
                    <a:pt x="134564" y="166483"/>
                  </a:lnTo>
                  <a:lnTo>
                    <a:pt x="156752" y="170785"/>
                  </a:lnTo>
                  <a:lnTo>
                    <a:pt x="199592" y="192611"/>
                  </a:lnTo>
                  <a:lnTo>
                    <a:pt x="225713" y="218175"/>
                  </a:lnTo>
                  <a:lnTo>
                    <a:pt x="251207" y="276949"/>
                  </a:lnTo>
                  <a:lnTo>
                    <a:pt x="256556" y="300210"/>
                  </a:lnTo>
                  <a:lnTo>
                    <a:pt x="255034" y="326146"/>
                  </a:lnTo>
                  <a:lnTo>
                    <a:pt x="244219" y="347032"/>
                  </a:lnTo>
                  <a:lnTo>
                    <a:pt x="236422" y="355877"/>
                  </a:lnTo>
                  <a:lnTo>
                    <a:pt x="215280" y="365705"/>
                  </a:lnTo>
                  <a:lnTo>
                    <a:pt x="157990" y="372014"/>
                  </a:lnTo>
                  <a:lnTo>
                    <a:pt x="95916" y="361910"/>
                  </a:lnTo>
                  <a:lnTo>
                    <a:pt x="62900" y="3525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1442404" y="4516725"/>
              <a:ext cx="185791" cy="336913"/>
            </a:xfrm>
            <a:custGeom>
              <a:avLst/>
              <a:gdLst/>
              <a:ahLst/>
              <a:cxnLst/>
              <a:rect l="0" t="0" r="0" b="0"/>
              <a:pathLst>
                <a:path w="185791" h="336913">
                  <a:moveTo>
                    <a:pt x="136870" y="0"/>
                  </a:moveTo>
                  <a:lnTo>
                    <a:pt x="139990" y="42692"/>
                  </a:lnTo>
                  <a:lnTo>
                    <a:pt x="154828" y="102068"/>
                  </a:lnTo>
                  <a:lnTo>
                    <a:pt x="172019" y="163094"/>
                  </a:lnTo>
                  <a:lnTo>
                    <a:pt x="184844" y="226321"/>
                  </a:lnTo>
                  <a:lnTo>
                    <a:pt x="185790" y="275418"/>
                  </a:lnTo>
                  <a:lnTo>
                    <a:pt x="177719" y="301393"/>
                  </a:lnTo>
                  <a:lnTo>
                    <a:pt x="163214" y="318396"/>
                  </a:lnTo>
                  <a:lnTo>
                    <a:pt x="154433" y="324568"/>
                  </a:lnTo>
                  <a:lnTo>
                    <a:pt x="132198" y="331426"/>
                  </a:lnTo>
                  <a:lnTo>
                    <a:pt x="74206" y="335828"/>
                  </a:lnTo>
                  <a:lnTo>
                    <a:pt x="13007" y="336769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1431875" y="4443026"/>
              <a:ext cx="357970" cy="52643"/>
            </a:xfrm>
            <a:custGeom>
              <a:avLst/>
              <a:gdLst/>
              <a:ahLst/>
              <a:cxnLst/>
              <a:rect l="0" t="0" r="0" b="0"/>
              <a:pathLst>
                <a:path w="357970" h="52643">
                  <a:moveTo>
                    <a:pt x="357969" y="0"/>
                  </a:moveTo>
                  <a:lnTo>
                    <a:pt x="300705" y="0"/>
                  </a:lnTo>
                  <a:lnTo>
                    <a:pt x="251315" y="0"/>
                  </a:lnTo>
                  <a:lnTo>
                    <a:pt x="199636" y="6238"/>
                  </a:lnTo>
                  <a:lnTo>
                    <a:pt x="147279" y="19786"/>
                  </a:lnTo>
                  <a:lnTo>
                    <a:pt x="97841" y="31209"/>
                  </a:lnTo>
                  <a:lnTo>
                    <a:pt x="39214" y="4554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2057128" y="4411440"/>
              <a:ext cx="251677" cy="397196"/>
            </a:xfrm>
            <a:custGeom>
              <a:avLst/>
              <a:gdLst/>
              <a:ahLst/>
              <a:cxnLst/>
              <a:rect l="0" t="0" r="0" b="0"/>
              <a:pathLst>
                <a:path w="251677" h="397196">
                  <a:moveTo>
                    <a:pt x="185442" y="0"/>
                  </a:moveTo>
                  <a:lnTo>
                    <a:pt x="126825" y="0"/>
                  </a:lnTo>
                  <a:lnTo>
                    <a:pt x="92035" y="5589"/>
                  </a:lnTo>
                  <a:lnTo>
                    <a:pt x="59500" y="20243"/>
                  </a:lnTo>
                  <a:lnTo>
                    <a:pt x="10618" y="68963"/>
                  </a:lnTo>
                  <a:lnTo>
                    <a:pt x="2457" y="89922"/>
                  </a:lnTo>
                  <a:lnTo>
                    <a:pt x="0" y="114835"/>
                  </a:lnTo>
                  <a:lnTo>
                    <a:pt x="2808" y="141505"/>
                  </a:lnTo>
                  <a:lnTo>
                    <a:pt x="11074" y="162717"/>
                  </a:lnTo>
                  <a:lnTo>
                    <a:pt x="16554" y="171649"/>
                  </a:lnTo>
                  <a:lnTo>
                    <a:pt x="24887" y="177604"/>
                  </a:lnTo>
                  <a:lnTo>
                    <a:pt x="46624" y="184220"/>
                  </a:lnTo>
                  <a:lnTo>
                    <a:pt x="105942" y="189638"/>
                  </a:lnTo>
                  <a:lnTo>
                    <a:pt x="160813" y="200759"/>
                  </a:lnTo>
                  <a:lnTo>
                    <a:pt x="194912" y="213902"/>
                  </a:lnTo>
                  <a:lnTo>
                    <a:pt x="215387" y="227259"/>
                  </a:lnTo>
                  <a:lnTo>
                    <a:pt x="232286" y="244893"/>
                  </a:lnTo>
                  <a:lnTo>
                    <a:pt x="249364" y="280141"/>
                  </a:lnTo>
                  <a:lnTo>
                    <a:pt x="251676" y="303492"/>
                  </a:lnTo>
                  <a:lnTo>
                    <a:pt x="243629" y="347078"/>
                  </a:lnTo>
                  <a:lnTo>
                    <a:pt x="231190" y="365217"/>
                  </a:lnTo>
                  <a:lnTo>
                    <a:pt x="212793" y="379907"/>
                  </a:lnTo>
                  <a:lnTo>
                    <a:pt x="189019" y="390336"/>
                  </a:lnTo>
                  <a:lnTo>
                    <a:pt x="143738" y="397195"/>
                  </a:lnTo>
                  <a:lnTo>
                    <a:pt x="85610" y="391107"/>
                  </a:lnTo>
                  <a:lnTo>
                    <a:pt x="38043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2361045" y="4601421"/>
              <a:ext cx="152422" cy="424949"/>
            </a:xfrm>
            <a:custGeom>
              <a:avLst/>
              <a:gdLst/>
              <a:ahLst/>
              <a:cxnLst/>
              <a:rect l="0" t="0" r="0" b="0"/>
              <a:pathLst>
                <a:path w="152422" h="424949">
                  <a:moveTo>
                    <a:pt x="60509" y="167988"/>
                  </a:moveTo>
                  <a:lnTo>
                    <a:pt x="60509" y="216919"/>
                  </a:lnTo>
                  <a:lnTo>
                    <a:pt x="63629" y="264764"/>
                  </a:lnTo>
                  <a:lnTo>
                    <a:pt x="71962" y="315985"/>
                  </a:lnTo>
                  <a:lnTo>
                    <a:pt x="78721" y="365087"/>
                  </a:lnTo>
                  <a:lnTo>
                    <a:pt x="86087" y="423577"/>
                  </a:lnTo>
                  <a:lnTo>
                    <a:pt x="83411" y="424948"/>
                  </a:lnTo>
                  <a:lnTo>
                    <a:pt x="79286" y="423523"/>
                  </a:lnTo>
                  <a:lnTo>
                    <a:pt x="71584" y="409461"/>
                  </a:lnTo>
                  <a:lnTo>
                    <a:pt x="57108" y="356716"/>
                  </a:lnTo>
                  <a:lnTo>
                    <a:pt x="42983" y="304443"/>
                  </a:lnTo>
                  <a:lnTo>
                    <a:pt x="31270" y="257032"/>
                  </a:lnTo>
                  <a:lnTo>
                    <a:pt x="15841" y="205940"/>
                  </a:lnTo>
                  <a:lnTo>
                    <a:pt x="9060" y="154927"/>
                  </a:lnTo>
                  <a:lnTo>
                    <a:pt x="0" y="95174"/>
                  </a:lnTo>
                  <a:lnTo>
                    <a:pt x="3453" y="38312"/>
                  </a:lnTo>
                  <a:lnTo>
                    <a:pt x="12144" y="16378"/>
                  </a:lnTo>
                  <a:lnTo>
                    <a:pt x="17737" y="7253"/>
                  </a:lnTo>
                  <a:lnTo>
                    <a:pt x="26146" y="2340"/>
                  </a:lnTo>
                  <a:lnTo>
                    <a:pt x="47966" y="0"/>
                  </a:lnTo>
                  <a:lnTo>
                    <a:pt x="67023" y="5979"/>
                  </a:lnTo>
                  <a:lnTo>
                    <a:pt x="112840" y="36646"/>
                  </a:lnTo>
                  <a:lnTo>
                    <a:pt x="135416" y="64341"/>
                  </a:lnTo>
                  <a:lnTo>
                    <a:pt x="145664" y="84488"/>
                  </a:lnTo>
                  <a:lnTo>
                    <a:pt x="152421" y="121151"/>
                  </a:lnTo>
                  <a:lnTo>
                    <a:pt x="147762" y="144832"/>
                  </a:lnTo>
                  <a:lnTo>
                    <a:pt x="143244" y="156060"/>
                  </a:lnTo>
                  <a:lnTo>
                    <a:pt x="128866" y="171655"/>
                  </a:lnTo>
                  <a:lnTo>
                    <a:pt x="110777" y="181316"/>
                  </a:lnTo>
                  <a:lnTo>
                    <a:pt x="71038" y="1890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2592083" y="4611308"/>
              <a:ext cx="187441" cy="200331"/>
            </a:xfrm>
            <a:custGeom>
              <a:avLst/>
              <a:gdLst/>
              <a:ahLst/>
              <a:cxnLst/>
              <a:rect l="0" t="0" r="0" b="0"/>
              <a:pathLst>
                <a:path w="187441" h="200331">
                  <a:moveTo>
                    <a:pt x="92684" y="115987"/>
                  </a:moveTo>
                  <a:lnTo>
                    <a:pt x="89564" y="73295"/>
                  </a:lnTo>
                  <a:lnTo>
                    <a:pt x="78111" y="42116"/>
                  </a:lnTo>
                  <a:lnTo>
                    <a:pt x="53280" y="5729"/>
                  </a:lnTo>
                  <a:lnTo>
                    <a:pt x="45358" y="1537"/>
                  </a:lnTo>
                  <a:lnTo>
                    <a:pt x="27196" y="0"/>
                  </a:lnTo>
                  <a:lnTo>
                    <a:pt x="19780" y="4737"/>
                  </a:lnTo>
                  <a:lnTo>
                    <a:pt x="8419" y="22479"/>
                  </a:lnTo>
                  <a:lnTo>
                    <a:pt x="0" y="71996"/>
                  </a:lnTo>
                  <a:lnTo>
                    <a:pt x="1456" y="123719"/>
                  </a:lnTo>
                  <a:lnTo>
                    <a:pt x="12621" y="157272"/>
                  </a:lnTo>
                  <a:lnTo>
                    <a:pt x="37354" y="194462"/>
                  </a:lnTo>
                  <a:lnTo>
                    <a:pt x="45269" y="198720"/>
                  </a:lnTo>
                  <a:lnTo>
                    <a:pt x="63422" y="200330"/>
                  </a:lnTo>
                  <a:lnTo>
                    <a:pt x="72006" y="196782"/>
                  </a:lnTo>
                  <a:lnTo>
                    <a:pt x="87783" y="183481"/>
                  </a:lnTo>
                  <a:lnTo>
                    <a:pt x="96355" y="162752"/>
                  </a:lnTo>
                  <a:lnTo>
                    <a:pt x="103479" y="107024"/>
                  </a:lnTo>
                  <a:lnTo>
                    <a:pt x="105730" y="108842"/>
                  </a:lnTo>
                  <a:lnTo>
                    <a:pt x="112520" y="121000"/>
                  </a:lnTo>
                  <a:lnTo>
                    <a:pt x="123337" y="134203"/>
                  </a:lnTo>
                  <a:lnTo>
                    <a:pt x="148169" y="149200"/>
                  </a:lnTo>
                  <a:lnTo>
                    <a:pt x="187440" y="1581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2782444" y="4593352"/>
              <a:ext cx="91837" cy="197115"/>
            </a:xfrm>
            <a:custGeom>
              <a:avLst/>
              <a:gdLst/>
              <a:ahLst/>
              <a:cxnLst/>
              <a:rect l="0" t="0" r="0" b="0"/>
              <a:pathLst>
                <a:path w="91837" h="197115">
                  <a:moveTo>
                    <a:pt x="91836" y="18130"/>
                  </a:moveTo>
                  <a:lnTo>
                    <a:pt x="80657" y="6951"/>
                  </a:lnTo>
                  <a:lnTo>
                    <a:pt x="62691" y="1463"/>
                  </a:lnTo>
                  <a:lnTo>
                    <a:pt x="51349" y="0"/>
                  </a:lnTo>
                  <a:lnTo>
                    <a:pt x="32507" y="4613"/>
                  </a:lnTo>
                  <a:lnTo>
                    <a:pt x="24207" y="9118"/>
                  </a:lnTo>
                  <a:lnTo>
                    <a:pt x="11866" y="23484"/>
                  </a:lnTo>
                  <a:lnTo>
                    <a:pt x="6937" y="32227"/>
                  </a:lnTo>
                  <a:lnTo>
                    <a:pt x="0" y="72479"/>
                  </a:lnTo>
                  <a:lnTo>
                    <a:pt x="3534" y="121451"/>
                  </a:lnTo>
                  <a:lnTo>
                    <a:pt x="11990" y="161827"/>
                  </a:lnTo>
                  <a:lnTo>
                    <a:pt x="17548" y="171250"/>
                  </a:lnTo>
                  <a:lnTo>
                    <a:pt x="33082" y="184839"/>
                  </a:lnTo>
                  <a:lnTo>
                    <a:pt x="54805" y="191659"/>
                  </a:lnTo>
                  <a:lnTo>
                    <a:pt x="91836" y="197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2934670" y="4610813"/>
              <a:ext cx="192294" cy="208487"/>
            </a:xfrm>
            <a:custGeom>
              <a:avLst/>
              <a:gdLst/>
              <a:ahLst/>
              <a:cxnLst/>
              <a:rect l="0" t="0" r="0" b="0"/>
              <a:pathLst>
                <a:path w="192294" h="208487">
                  <a:moveTo>
                    <a:pt x="13309" y="105954"/>
                  </a:moveTo>
                  <a:lnTo>
                    <a:pt x="66014" y="86825"/>
                  </a:lnTo>
                  <a:lnTo>
                    <a:pt x="81967" y="75615"/>
                  </a:lnTo>
                  <a:lnTo>
                    <a:pt x="93737" y="59715"/>
                  </a:lnTo>
                  <a:lnTo>
                    <a:pt x="98513" y="50561"/>
                  </a:lnTo>
                  <a:lnTo>
                    <a:pt x="99357" y="42119"/>
                  </a:lnTo>
                  <a:lnTo>
                    <a:pt x="94057" y="26500"/>
                  </a:lnTo>
                  <a:lnTo>
                    <a:pt x="77919" y="4553"/>
                  </a:lnTo>
                  <a:lnTo>
                    <a:pt x="70420" y="919"/>
                  </a:lnTo>
                  <a:lnTo>
                    <a:pt x="52730" y="0"/>
                  </a:lnTo>
                  <a:lnTo>
                    <a:pt x="36288" y="6610"/>
                  </a:lnTo>
                  <a:lnTo>
                    <a:pt x="28629" y="11649"/>
                  </a:lnTo>
                  <a:lnTo>
                    <a:pt x="16998" y="26606"/>
                  </a:lnTo>
                  <a:lnTo>
                    <a:pt x="0" y="70393"/>
                  </a:lnTo>
                  <a:lnTo>
                    <a:pt x="1935" y="93658"/>
                  </a:lnTo>
                  <a:lnTo>
                    <a:pt x="21387" y="146665"/>
                  </a:lnTo>
                  <a:lnTo>
                    <a:pt x="40399" y="171179"/>
                  </a:lnTo>
                  <a:lnTo>
                    <a:pt x="67739" y="192090"/>
                  </a:lnTo>
                  <a:lnTo>
                    <a:pt x="87803" y="201948"/>
                  </a:lnTo>
                  <a:lnTo>
                    <a:pt x="130008" y="208486"/>
                  </a:lnTo>
                  <a:lnTo>
                    <a:pt x="192293" y="200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433716" y="4343156"/>
              <a:ext cx="209145" cy="513478"/>
            </a:xfrm>
            <a:custGeom>
              <a:avLst/>
              <a:gdLst/>
              <a:ahLst/>
              <a:cxnLst/>
              <a:rect l="0" t="0" r="0" b="0"/>
              <a:pathLst>
                <a:path w="209145" h="513478">
                  <a:moveTo>
                    <a:pt x="209144" y="78813"/>
                  </a:moveTo>
                  <a:lnTo>
                    <a:pt x="188900" y="34850"/>
                  </a:lnTo>
                  <a:lnTo>
                    <a:pt x="169741" y="10155"/>
                  </a:lnTo>
                  <a:lnTo>
                    <a:pt x="146787" y="1505"/>
                  </a:lnTo>
                  <a:lnTo>
                    <a:pt x="119429" y="0"/>
                  </a:lnTo>
                  <a:lnTo>
                    <a:pt x="95571" y="7130"/>
                  </a:lnTo>
                  <a:lnTo>
                    <a:pt x="76389" y="21217"/>
                  </a:lnTo>
                  <a:lnTo>
                    <a:pt x="52435" y="51999"/>
                  </a:lnTo>
                  <a:lnTo>
                    <a:pt x="28970" y="104322"/>
                  </a:lnTo>
                  <a:lnTo>
                    <a:pt x="13070" y="154821"/>
                  </a:lnTo>
                  <a:lnTo>
                    <a:pt x="3389" y="207789"/>
                  </a:lnTo>
                  <a:lnTo>
                    <a:pt x="0" y="261047"/>
                  </a:lnTo>
                  <a:lnTo>
                    <a:pt x="166" y="311533"/>
                  </a:lnTo>
                  <a:lnTo>
                    <a:pt x="10110" y="367458"/>
                  </a:lnTo>
                  <a:lnTo>
                    <a:pt x="23339" y="428547"/>
                  </a:lnTo>
                  <a:lnTo>
                    <a:pt x="44906" y="465927"/>
                  </a:lnTo>
                  <a:lnTo>
                    <a:pt x="73523" y="493640"/>
                  </a:lnTo>
                  <a:lnTo>
                    <a:pt x="104229" y="511080"/>
                  </a:lnTo>
                  <a:lnTo>
                    <a:pt x="128200" y="513477"/>
                  </a:lnTo>
                  <a:lnTo>
                    <a:pt x="153282" y="509473"/>
                  </a:lnTo>
                  <a:lnTo>
                    <a:pt x="191740" y="490958"/>
                  </a:lnTo>
                  <a:lnTo>
                    <a:pt x="209144" y="478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3636412" y="4642689"/>
              <a:ext cx="174905" cy="208023"/>
            </a:xfrm>
            <a:custGeom>
              <a:avLst/>
              <a:gdLst/>
              <a:ahLst/>
              <a:cxnLst/>
              <a:rect l="0" t="0" r="0" b="0"/>
              <a:pathLst>
                <a:path w="174905" h="208023">
                  <a:moveTo>
                    <a:pt x="16976" y="84606"/>
                  </a:moveTo>
                  <a:lnTo>
                    <a:pt x="75593" y="84606"/>
                  </a:lnTo>
                  <a:lnTo>
                    <a:pt x="110383" y="73428"/>
                  </a:lnTo>
                  <a:lnTo>
                    <a:pt x="137329" y="55297"/>
                  </a:lnTo>
                  <a:lnTo>
                    <a:pt x="141665" y="47520"/>
                  </a:lnTo>
                  <a:lnTo>
                    <a:pt x="143363" y="29519"/>
                  </a:lnTo>
                  <a:lnTo>
                    <a:pt x="139839" y="20975"/>
                  </a:lnTo>
                  <a:lnTo>
                    <a:pt x="126564" y="5243"/>
                  </a:lnTo>
                  <a:lnTo>
                    <a:pt x="116941" y="1282"/>
                  </a:lnTo>
                  <a:lnTo>
                    <a:pt x="93770" y="0"/>
                  </a:lnTo>
                  <a:lnTo>
                    <a:pt x="60007" y="5855"/>
                  </a:lnTo>
                  <a:lnTo>
                    <a:pt x="33366" y="20588"/>
                  </a:lnTo>
                  <a:lnTo>
                    <a:pt x="10654" y="45361"/>
                  </a:lnTo>
                  <a:lnTo>
                    <a:pt x="2468" y="67944"/>
                  </a:lnTo>
                  <a:lnTo>
                    <a:pt x="0" y="93578"/>
                  </a:lnTo>
                  <a:lnTo>
                    <a:pt x="10957" y="156483"/>
                  </a:lnTo>
                  <a:lnTo>
                    <a:pt x="26371" y="183762"/>
                  </a:lnTo>
                  <a:lnTo>
                    <a:pt x="42209" y="196136"/>
                  </a:lnTo>
                  <a:lnTo>
                    <a:pt x="62116" y="204365"/>
                  </a:lnTo>
                  <a:lnTo>
                    <a:pt x="86561" y="208022"/>
                  </a:lnTo>
                  <a:lnTo>
                    <a:pt x="109904" y="203408"/>
                  </a:lnTo>
                  <a:lnTo>
                    <a:pt x="139657" y="187657"/>
                  </a:lnTo>
                  <a:lnTo>
                    <a:pt x="160171" y="174411"/>
                  </a:lnTo>
                  <a:lnTo>
                    <a:pt x="174904" y="1688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3844619" y="4673437"/>
              <a:ext cx="135154" cy="187933"/>
            </a:xfrm>
            <a:custGeom>
              <a:avLst/>
              <a:gdLst/>
              <a:ahLst/>
              <a:cxnLst/>
              <a:rect l="0" t="0" r="0" b="0"/>
              <a:pathLst>
                <a:path w="135154" h="187933">
                  <a:moveTo>
                    <a:pt x="8811" y="53858"/>
                  </a:moveTo>
                  <a:lnTo>
                    <a:pt x="3222" y="70626"/>
                  </a:lnTo>
                  <a:lnTo>
                    <a:pt x="3598" y="88216"/>
                  </a:lnTo>
                  <a:lnTo>
                    <a:pt x="13371" y="139284"/>
                  </a:lnTo>
                  <a:lnTo>
                    <a:pt x="17571" y="183025"/>
                  </a:lnTo>
                  <a:lnTo>
                    <a:pt x="15821" y="187932"/>
                  </a:lnTo>
                  <a:lnTo>
                    <a:pt x="12314" y="186525"/>
                  </a:lnTo>
                  <a:lnTo>
                    <a:pt x="7637" y="180907"/>
                  </a:lnTo>
                  <a:lnTo>
                    <a:pt x="1055" y="145055"/>
                  </a:lnTo>
                  <a:lnTo>
                    <a:pt x="0" y="81708"/>
                  </a:lnTo>
                  <a:lnTo>
                    <a:pt x="8020" y="39623"/>
                  </a:lnTo>
                  <a:lnTo>
                    <a:pt x="18598" y="19845"/>
                  </a:lnTo>
                  <a:lnTo>
                    <a:pt x="34218" y="6376"/>
                  </a:lnTo>
                  <a:lnTo>
                    <a:pt x="43296" y="1147"/>
                  </a:lnTo>
                  <a:lnTo>
                    <a:pt x="51688" y="0"/>
                  </a:lnTo>
                  <a:lnTo>
                    <a:pt x="67252" y="4965"/>
                  </a:lnTo>
                  <a:lnTo>
                    <a:pt x="89168" y="26503"/>
                  </a:lnTo>
                  <a:lnTo>
                    <a:pt x="113124" y="75472"/>
                  </a:lnTo>
                  <a:lnTo>
                    <a:pt x="130346" y="133697"/>
                  </a:lnTo>
                  <a:lnTo>
                    <a:pt x="135153" y="1696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4047405" y="4348269"/>
              <a:ext cx="16596" cy="442198"/>
            </a:xfrm>
            <a:custGeom>
              <a:avLst/>
              <a:gdLst/>
              <a:ahLst/>
              <a:cxnLst/>
              <a:rect l="0" t="0" r="0" b="0"/>
              <a:pathLst>
                <a:path w="16596" h="442198">
                  <a:moveTo>
                    <a:pt x="6066" y="0"/>
                  </a:moveTo>
                  <a:lnTo>
                    <a:pt x="0" y="42027"/>
                  </a:lnTo>
                  <a:lnTo>
                    <a:pt x="3749" y="90961"/>
                  </a:lnTo>
                  <a:lnTo>
                    <a:pt x="6549" y="150564"/>
                  </a:lnTo>
                  <a:lnTo>
                    <a:pt x="11350" y="195989"/>
                  </a:lnTo>
                  <a:lnTo>
                    <a:pt x="14264" y="243474"/>
                  </a:lnTo>
                  <a:lnTo>
                    <a:pt x="15559" y="289535"/>
                  </a:lnTo>
                  <a:lnTo>
                    <a:pt x="16288" y="347181"/>
                  </a:lnTo>
                  <a:lnTo>
                    <a:pt x="16534" y="406054"/>
                  </a:lnTo>
                  <a:lnTo>
                    <a:pt x="16595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3916601" y="4527253"/>
              <a:ext cx="252685" cy="52644"/>
            </a:xfrm>
            <a:custGeom>
              <a:avLst/>
              <a:gdLst/>
              <a:ahLst/>
              <a:cxnLst/>
              <a:rect l="0" t="0" r="0" b="0"/>
              <a:pathLst>
                <a:path w="252685" h="52644">
                  <a:moveTo>
                    <a:pt x="252684" y="0"/>
                  </a:moveTo>
                  <a:lnTo>
                    <a:pt x="209992" y="3120"/>
                  </a:lnTo>
                  <a:lnTo>
                    <a:pt x="149446" y="17959"/>
                  </a:lnTo>
                  <a:lnTo>
                    <a:pt x="91348" y="31667"/>
                  </a:lnTo>
                  <a:lnTo>
                    <a:pt x="35071" y="4564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4127171" y="4616167"/>
              <a:ext cx="139140" cy="195549"/>
            </a:xfrm>
            <a:custGeom>
              <a:avLst/>
              <a:gdLst/>
              <a:ahLst/>
              <a:cxnLst/>
              <a:rect l="0" t="0" r="0" b="0"/>
              <a:pathLst>
                <a:path w="139140" h="195549">
                  <a:moveTo>
                    <a:pt x="0" y="79542"/>
                  </a:moveTo>
                  <a:lnTo>
                    <a:pt x="55045" y="96331"/>
                  </a:lnTo>
                  <a:lnTo>
                    <a:pt x="79836" y="98702"/>
                  </a:lnTo>
                  <a:lnTo>
                    <a:pt x="103333" y="93517"/>
                  </a:lnTo>
                  <a:lnTo>
                    <a:pt x="114512" y="88859"/>
                  </a:lnTo>
                  <a:lnTo>
                    <a:pt x="130052" y="74324"/>
                  </a:lnTo>
                  <a:lnTo>
                    <a:pt x="135835" y="65535"/>
                  </a:lnTo>
                  <a:lnTo>
                    <a:pt x="139139" y="46411"/>
                  </a:lnTo>
                  <a:lnTo>
                    <a:pt x="138383" y="36398"/>
                  </a:lnTo>
                  <a:lnTo>
                    <a:pt x="131303" y="19033"/>
                  </a:lnTo>
                  <a:lnTo>
                    <a:pt x="126140" y="11127"/>
                  </a:lnTo>
                  <a:lnTo>
                    <a:pt x="118019" y="5856"/>
                  </a:lnTo>
                  <a:lnTo>
                    <a:pt x="96516" y="0"/>
                  </a:lnTo>
                  <a:lnTo>
                    <a:pt x="86571" y="778"/>
                  </a:lnTo>
                  <a:lnTo>
                    <a:pt x="69281" y="7881"/>
                  </a:lnTo>
                  <a:lnTo>
                    <a:pt x="46394" y="30623"/>
                  </a:lnTo>
                  <a:lnTo>
                    <a:pt x="18869" y="70919"/>
                  </a:lnTo>
                  <a:lnTo>
                    <a:pt x="9166" y="95987"/>
                  </a:lnTo>
                  <a:lnTo>
                    <a:pt x="7193" y="119607"/>
                  </a:lnTo>
                  <a:lnTo>
                    <a:pt x="11386" y="141803"/>
                  </a:lnTo>
                  <a:lnTo>
                    <a:pt x="21048" y="163366"/>
                  </a:lnTo>
                  <a:lnTo>
                    <a:pt x="39380" y="181528"/>
                  </a:lnTo>
                  <a:lnTo>
                    <a:pt x="50820" y="189647"/>
                  </a:lnTo>
                  <a:lnTo>
                    <a:pt x="76009" y="195548"/>
                  </a:lnTo>
                  <a:lnTo>
                    <a:pt x="126342" y="1953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4348269" y="4590425"/>
              <a:ext cx="178985" cy="222250"/>
            </a:xfrm>
            <a:custGeom>
              <a:avLst/>
              <a:gdLst/>
              <a:ahLst/>
              <a:cxnLst/>
              <a:rect l="0" t="0" r="0" b="0"/>
              <a:pathLst>
                <a:path w="178985" h="222250">
                  <a:moveTo>
                    <a:pt x="0" y="115813"/>
                  </a:moveTo>
                  <a:lnTo>
                    <a:pt x="11453" y="169958"/>
                  </a:lnTo>
                  <a:lnTo>
                    <a:pt x="25858" y="222249"/>
                  </a:lnTo>
                  <a:lnTo>
                    <a:pt x="13227" y="161750"/>
                  </a:lnTo>
                  <a:lnTo>
                    <a:pt x="2959" y="105346"/>
                  </a:lnTo>
                  <a:lnTo>
                    <a:pt x="3655" y="78406"/>
                  </a:lnTo>
                  <a:lnTo>
                    <a:pt x="11763" y="54734"/>
                  </a:lnTo>
                  <a:lnTo>
                    <a:pt x="19540" y="45848"/>
                  </a:lnTo>
                  <a:lnTo>
                    <a:pt x="51673" y="27752"/>
                  </a:lnTo>
                  <a:lnTo>
                    <a:pt x="86280" y="16151"/>
                  </a:lnTo>
                  <a:lnTo>
                    <a:pt x="142952" y="8519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2" name="Freeform 181"/>
          <p:cNvSpPr/>
          <p:nvPr/>
        </p:nvSpPr>
        <p:spPr>
          <a:xfrm>
            <a:off x="4769409" y="4540017"/>
            <a:ext cx="294918" cy="229393"/>
          </a:xfrm>
          <a:custGeom>
            <a:avLst/>
            <a:gdLst/>
            <a:ahLst/>
            <a:cxnLst/>
            <a:rect l="0" t="0" r="0" b="0"/>
            <a:pathLst>
              <a:path w="294918" h="229393">
                <a:moveTo>
                  <a:pt x="0" y="124107"/>
                </a:moveTo>
                <a:lnTo>
                  <a:pt x="42692" y="120988"/>
                </a:lnTo>
                <a:lnTo>
                  <a:pt x="95521" y="115042"/>
                </a:lnTo>
                <a:lnTo>
                  <a:pt x="153876" y="121103"/>
                </a:lnTo>
                <a:lnTo>
                  <a:pt x="210463" y="123514"/>
                </a:lnTo>
                <a:lnTo>
                  <a:pt x="266701" y="123990"/>
                </a:lnTo>
                <a:lnTo>
                  <a:pt x="274897" y="120519"/>
                </a:lnTo>
                <a:lnTo>
                  <a:pt x="279191" y="114696"/>
                </a:lnTo>
                <a:lnTo>
                  <a:pt x="280884" y="107305"/>
                </a:lnTo>
                <a:lnTo>
                  <a:pt x="276526" y="89733"/>
                </a:lnTo>
                <a:lnTo>
                  <a:pt x="265620" y="71395"/>
                </a:lnTo>
                <a:lnTo>
                  <a:pt x="202685" y="10690"/>
                </a:lnTo>
                <a:lnTo>
                  <a:pt x="194785" y="2872"/>
                </a:lnTo>
                <a:lnTo>
                  <a:pt x="193028" y="0"/>
                </a:lnTo>
                <a:lnTo>
                  <a:pt x="195365" y="425"/>
                </a:lnTo>
                <a:lnTo>
                  <a:pt x="251927" y="33628"/>
                </a:lnTo>
                <a:lnTo>
                  <a:pt x="289059" y="66720"/>
                </a:lnTo>
                <a:lnTo>
                  <a:pt x="293312" y="76490"/>
                </a:lnTo>
                <a:lnTo>
                  <a:pt x="294917" y="99824"/>
                </a:lnTo>
                <a:lnTo>
                  <a:pt x="285492" y="122673"/>
                </a:lnTo>
                <a:lnTo>
                  <a:pt x="246996" y="175391"/>
                </a:lnTo>
                <a:lnTo>
                  <a:pt x="186534" y="222868"/>
                </a:lnTo>
                <a:lnTo>
                  <a:pt x="178985" y="22939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8" name="Group 197"/>
          <p:cNvGrpSpPr/>
          <p:nvPr/>
        </p:nvGrpSpPr>
        <p:grpSpPr>
          <a:xfrm>
            <a:off x="5337948" y="4453554"/>
            <a:ext cx="2074115" cy="758053"/>
            <a:chOff x="5337948" y="4453554"/>
            <a:chExt cx="2074115" cy="758053"/>
          </a:xfrm>
        </p:grpSpPr>
        <p:sp>
          <p:nvSpPr>
            <p:cNvPr id="183" name="Freeform 182"/>
            <p:cNvSpPr/>
            <p:nvPr/>
          </p:nvSpPr>
          <p:spPr>
            <a:xfrm>
              <a:off x="5337948" y="4453554"/>
              <a:ext cx="10530" cy="526426"/>
            </a:xfrm>
            <a:custGeom>
              <a:avLst/>
              <a:gdLst/>
              <a:ahLst/>
              <a:cxnLst/>
              <a:rect l="0" t="0" r="0" b="0"/>
              <a:pathLst>
                <a:path w="10530" h="526426">
                  <a:moveTo>
                    <a:pt x="10529" y="0"/>
                  </a:moveTo>
                  <a:lnTo>
                    <a:pt x="10529" y="44367"/>
                  </a:lnTo>
                  <a:lnTo>
                    <a:pt x="10529" y="103093"/>
                  </a:lnTo>
                  <a:lnTo>
                    <a:pt x="9358" y="151689"/>
                  </a:lnTo>
                  <a:lnTo>
                    <a:pt x="2195" y="213151"/>
                  </a:lnTo>
                  <a:lnTo>
                    <a:pt x="6023" y="275680"/>
                  </a:lnTo>
                  <a:lnTo>
                    <a:pt x="3604" y="324488"/>
                  </a:lnTo>
                  <a:lnTo>
                    <a:pt x="1067" y="370406"/>
                  </a:lnTo>
                  <a:lnTo>
                    <a:pt x="316" y="430414"/>
                  </a:lnTo>
                  <a:lnTo>
                    <a:pt x="93" y="483290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5537989" y="4474611"/>
              <a:ext cx="8335" cy="505369"/>
            </a:xfrm>
            <a:custGeom>
              <a:avLst/>
              <a:gdLst/>
              <a:ahLst/>
              <a:cxnLst/>
              <a:rect l="0" t="0" r="0" b="0"/>
              <a:pathLst>
                <a:path w="8335" h="505369">
                  <a:moveTo>
                    <a:pt x="0" y="0"/>
                  </a:moveTo>
                  <a:lnTo>
                    <a:pt x="0" y="55170"/>
                  </a:lnTo>
                  <a:lnTo>
                    <a:pt x="0" y="97050"/>
                  </a:lnTo>
                  <a:lnTo>
                    <a:pt x="0" y="142959"/>
                  </a:lnTo>
                  <a:lnTo>
                    <a:pt x="0" y="198076"/>
                  </a:lnTo>
                  <a:lnTo>
                    <a:pt x="0" y="258622"/>
                  </a:lnTo>
                  <a:lnTo>
                    <a:pt x="3120" y="315641"/>
                  </a:lnTo>
                  <a:lnTo>
                    <a:pt x="8334" y="367265"/>
                  </a:lnTo>
                  <a:lnTo>
                    <a:pt x="6759" y="428183"/>
                  </a:lnTo>
                  <a:lnTo>
                    <a:pt x="2003" y="473919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5359005" y="4769409"/>
              <a:ext cx="147400" cy="63172"/>
            </a:xfrm>
            <a:custGeom>
              <a:avLst/>
              <a:gdLst/>
              <a:ahLst/>
              <a:cxnLst/>
              <a:rect l="0" t="0" r="0" b="0"/>
              <a:pathLst>
                <a:path w="147400" h="63172">
                  <a:moveTo>
                    <a:pt x="147399" y="0"/>
                  </a:moveTo>
                  <a:lnTo>
                    <a:pt x="93524" y="19128"/>
                  </a:lnTo>
                  <a:lnTo>
                    <a:pt x="32647" y="4819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5582934" y="4748352"/>
              <a:ext cx="142259" cy="224119"/>
            </a:xfrm>
            <a:custGeom>
              <a:avLst/>
              <a:gdLst/>
              <a:ahLst/>
              <a:cxnLst/>
              <a:rect l="0" t="0" r="0" b="0"/>
              <a:pathLst>
                <a:path w="142259" h="224119">
                  <a:moveTo>
                    <a:pt x="91926" y="0"/>
                  </a:moveTo>
                  <a:lnTo>
                    <a:pt x="47963" y="20243"/>
                  </a:lnTo>
                  <a:lnTo>
                    <a:pt x="23268" y="39403"/>
                  </a:lnTo>
                  <a:lnTo>
                    <a:pt x="6722" y="65487"/>
                  </a:lnTo>
                  <a:lnTo>
                    <a:pt x="0" y="101032"/>
                  </a:lnTo>
                  <a:lnTo>
                    <a:pt x="6134" y="153795"/>
                  </a:lnTo>
                  <a:lnTo>
                    <a:pt x="16463" y="187119"/>
                  </a:lnTo>
                  <a:lnTo>
                    <a:pt x="27581" y="204436"/>
                  </a:lnTo>
                  <a:lnTo>
                    <a:pt x="43441" y="216813"/>
                  </a:lnTo>
                  <a:lnTo>
                    <a:pt x="52584" y="221751"/>
                  </a:lnTo>
                  <a:lnTo>
                    <a:pt x="72101" y="224118"/>
                  </a:lnTo>
                  <a:lnTo>
                    <a:pt x="91304" y="220101"/>
                  </a:lnTo>
                  <a:lnTo>
                    <a:pt x="107637" y="210517"/>
                  </a:lnTo>
                  <a:lnTo>
                    <a:pt x="119576" y="195338"/>
                  </a:lnTo>
                  <a:lnTo>
                    <a:pt x="136772" y="156998"/>
                  </a:lnTo>
                  <a:lnTo>
                    <a:pt x="142258" y="114888"/>
                  </a:lnTo>
                  <a:lnTo>
                    <a:pt x="138295" y="70956"/>
                  </a:lnTo>
                  <a:lnTo>
                    <a:pt x="129692" y="48693"/>
                  </a:lnTo>
                  <a:lnTo>
                    <a:pt x="102455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5801636" y="4737823"/>
              <a:ext cx="92376" cy="214275"/>
            </a:xfrm>
            <a:custGeom>
              <a:avLst/>
              <a:gdLst/>
              <a:ahLst/>
              <a:cxnLst/>
              <a:rect l="0" t="0" r="0" b="0"/>
              <a:pathLst>
                <a:path w="92376" h="214275">
                  <a:moveTo>
                    <a:pt x="10094" y="31586"/>
                  </a:moveTo>
                  <a:lnTo>
                    <a:pt x="1761" y="69064"/>
                  </a:lnTo>
                  <a:lnTo>
                    <a:pt x="0" y="120488"/>
                  </a:lnTo>
                  <a:lnTo>
                    <a:pt x="1991" y="174536"/>
                  </a:lnTo>
                  <a:lnTo>
                    <a:pt x="10782" y="198064"/>
                  </a:lnTo>
                  <a:lnTo>
                    <a:pt x="18742" y="205743"/>
                  </a:lnTo>
                  <a:lnTo>
                    <a:pt x="40064" y="214274"/>
                  </a:lnTo>
                  <a:lnTo>
                    <a:pt x="49961" y="211870"/>
                  </a:lnTo>
                  <a:lnTo>
                    <a:pt x="67197" y="196720"/>
                  </a:lnTo>
                  <a:lnTo>
                    <a:pt x="84465" y="161883"/>
                  </a:lnTo>
                  <a:lnTo>
                    <a:pt x="92375" y="100954"/>
                  </a:lnTo>
                  <a:lnTo>
                    <a:pt x="90818" y="45765"/>
                  </a:lnTo>
                  <a:lnTo>
                    <a:pt x="8379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5958918" y="4742763"/>
              <a:ext cx="174425" cy="250025"/>
            </a:xfrm>
            <a:custGeom>
              <a:avLst/>
              <a:gdLst/>
              <a:ahLst/>
              <a:cxnLst/>
              <a:rect l="0" t="0" r="0" b="0"/>
              <a:pathLst>
                <a:path w="174425" h="250025">
                  <a:moveTo>
                    <a:pt x="105496" y="5589"/>
                  </a:moveTo>
                  <a:lnTo>
                    <a:pt x="88728" y="0"/>
                  </a:lnTo>
                  <a:lnTo>
                    <a:pt x="71137" y="375"/>
                  </a:lnTo>
                  <a:lnTo>
                    <a:pt x="31249" y="10148"/>
                  </a:lnTo>
                  <a:lnTo>
                    <a:pt x="13615" y="22823"/>
                  </a:lnTo>
                  <a:lnTo>
                    <a:pt x="5638" y="31116"/>
                  </a:lnTo>
                  <a:lnTo>
                    <a:pt x="1489" y="40155"/>
                  </a:lnTo>
                  <a:lnTo>
                    <a:pt x="0" y="59556"/>
                  </a:lnTo>
                  <a:lnTo>
                    <a:pt x="3580" y="67303"/>
                  </a:lnTo>
                  <a:lnTo>
                    <a:pt x="16916" y="79031"/>
                  </a:lnTo>
                  <a:lnTo>
                    <a:pt x="74453" y="103524"/>
                  </a:lnTo>
                  <a:lnTo>
                    <a:pt x="137130" y="130472"/>
                  </a:lnTo>
                  <a:lnTo>
                    <a:pt x="163092" y="155675"/>
                  </a:lnTo>
                  <a:lnTo>
                    <a:pt x="172038" y="178359"/>
                  </a:lnTo>
                  <a:lnTo>
                    <a:pt x="174424" y="190959"/>
                  </a:lnTo>
                  <a:lnTo>
                    <a:pt x="170836" y="214318"/>
                  </a:lnTo>
                  <a:lnTo>
                    <a:pt x="166603" y="225460"/>
                  </a:lnTo>
                  <a:lnTo>
                    <a:pt x="159103" y="234058"/>
                  </a:lnTo>
                  <a:lnTo>
                    <a:pt x="138290" y="246731"/>
                  </a:lnTo>
                  <a:lnTo>
                    <a:pt x="116562" y="250024"/>
                  </a:lnTo>
                  <a:lnTo>
                    <a:pt x="56217" y="246875"/>
                  </a:lnTo>
                  <a:lnTo>
                    <a:pt x="10740" y="2372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6195219" y="4506197"/>
              <a:ext cx="27124" cy="473783"/>
            </a:xfrm>
            <a:custGeom>
              <a:avLst/>
              <a:gdLst/>
              <a:ahLst/>
              <a:cxnLst/>
              <a:rect l="0" t="0" r="0" b="0"/>
              <a:pathLst>
                <a:path w="27124" h="473783">
                  <a:moveTo>
                    <a:pt x="6066" y="0"/>
                  </a:moveTo>
                  <a:lnTo>
                    <a:pt x="0" y="43197"/>
                  </a:lnTo>
                  <a:lnTo>
                    <a:pt x="3748" y="95857"/>
                  </a:lnTo>
                  <a:lnTo>
                    <a:pt x="5608" y="156758"/>
                  </a:lnTo>
                  <a:lnTo>
                    <a:pt x="11564" y="219437"/>
                  </a:lnTo>
                  <a:lnTo>
                    <a:pt x="14359" y="262864"/>
                  </a:lnTo>
                  <a:lnTo>
                    <a:pt x="16771" y="311020"/>
                  </a:lnTo>
                  <a:lnTo>
                    <a:pt x="21742" y="355820"/>
                  </a:lnTo>
                  <a:lnTo>
                    <a:pt x="25528" y="414914"/>
                  </a:lnTo>
                  <a:lnTo>
                    <a:pt x="27123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6117057" y="4716767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30053" y="0"/>
                  </a:lnTo>
                  <a:lnTo>
                    <a:pt x="82208" y="0"/>
                  </a:lnTo>
                  <a:lnTo>
                    <a:pt x="24817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6282247" y="4798221"/>
              <a:ext cx="158883" cy="216432"/>
            </a:xfrm>
            <a:custGeom>
              <a:avLst/>
              <a:gdLst/>
              <a:ahLst/>
              <a:cxnLst/>
              <a:rect l="0" t="0" r="0" b="0"/>
              <a:pathLst>
                <a:path w="158883" h="216432">
                  <a:moveTo>
                    <a:pt x="108551" y="13302"/>
                  </a:moveTo>
                  <a:lnTo>
                    <a:pt x="97372" y="2123"/>
                  </a:lnTo>
                  <a:lnTo>
                    <a:pt x="89400" y="0"/>
                  </a:lnTo>
                  <a:lnTo>
                    <a:pt x="68064" y="761"/>
                  </a:lnTo>
                  <a:lnTo>
                    <a:pt x="49223" y="8118"/>
                  </a:lnTo>
                  <a:lnTo>
                    <a:pt x="33050" y="20357"/>
                  </a:lnTo>
                  <a:lnTo>
                    <a:pt x="18063" y="37495"/>
                  </a:lnTo>
                  <a:lnTo>
                    <a:pt x="2061" y="72463"/>
                  </a:lnTo>
                  <a:lnTo>
                    <a:pt x="0" y="95748"/>
                  </a:lnTo>
                  <a:lnTo>
                    <a:pt x="8210" y="139292"/>
                  </a:lnTo>
                  <a:lnTo>
                    <a:pt x="29502" y="180518"/>
                  </a:lnTo>
                  <a:lnTo>
                    <a:pt x="42613" y="197195"/>
                  </a:lnTo>
                  <a:lnTo>
                    <a:pt x="68736" y="214148"/>
                  </a:lnTo>
                  <a:lnTo>
                    <a:pt x="88516" y="216431"/>
                  </a:lnTo>
                  <a:lnTo>
                    <a:pt x="107835" y="212376"/>
                  </a:lnTo>
                  <a:lnTo>
                    <a:pt x="124220" y="202775"/>
                  </a:lnTo>
                  <a:lnTo>
                    <a:pt x="136182" y="187589"/>
                  </a:lnTo>
                  <a:lnTo>
                    <a:pt x="153393" y="149244"/>
                  </a:lnTo>
                  <a:lnTo>
                    <a:pt x="158882" y="112723"/>
                  </a:lnTo>
                  <a:lnTo>
                    <a:pt x="154919" y="77855"/>
                  </a:lnTo>
                  <a:lnTo>
                    <a:pt x="146317" y="59150"/>
                  </a:lnTo>
                  <a:lnTo>
                    <a:pt x="135864" y="45377"/>
                  </a:lnTo>
                  <a:lnTo>
                    <a:pt x="119079" y="343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6506611" y="4812069"/>
              <a:ext cx="136872" cy="210025"/>
            </a:xfrm>
            <a:custGeom>
              <a:avLst/>
              <a:gdLst/>
              <a:ahLst/>
              <a:cxnLst/>
              <a:rect l="0" t="0" r="0" b="0"/>
              <a:pathLst>
                <a:path w="136872" h="210025">
                  <a:moveTo>
                    <a:pt x="0" y="73154"/>
                  </a:moveTo>
                  <a:lnTo>
                    <a:pt x="11453" y="127298"/>
                  </a:lnTo>
                  <a:lnTo>
                    <a:pt x="19793" y="185655"/>
                  </a:lnTo>
                  <a:lnTo>
                    <a:pt x="19776" y="128182"/>
                  </a:lnTo>
                  <a:lnTo>
                    <a:pt x="11977" y="67878"/>
                  </a:lnTo>
                  <a:lnTo>
                    <a:pt x="16547" y="27007"/>
                  </a:lnTo>
                  <a:lnTo>
                    <a:pt x="21560" y="16653"/>
                  </a:lnTo>
                  <a:lnTo>
                    <a:pt x="36488" y="2029"/>
                  </a:lnTo>
                  <a:lnTo>
                    <a:pt x="45382" y="0"/>
                  </a:lnTo>
                  <a:lnTo>
                    <a:pt x="64624" y="3987"/>
                  </a:lnTo>
                  <a:lnTo>
                    <a:pt x="89598" y="19384"/>
                  </a:lnTo>
                  <a:lnTo>
                    <a:pt x="101432" y="35218"/>
                  </a:lnTo>
                  <a:lnTo>
                    <a:pt x="118562" y="73979"/>
                  </a:lnTo>
                  <a:lnTo>
                    <a:pt x="128437" y="134238"/>
                  </a:lnTo>
                  <a:lnTo>
                    <a:pt x="135760" y="192418"/>
                  </a:lnTo>
                  <a:lnTo>
                    <a:pt x="136871" y="2100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6738238" y="5001036"/>
              <a:ext cx="49606" cy="210571"/>
            </a:xfrm>
            <a:custGeom>
              <a:avLst/>
              <a:gdLst/>
              <a:ahLst/>
              <a:cxnLst/>
              <a:rect l="0" t="0" r="0" b="0"/>
              <a:pathLst>
                <a:path w="49606" h="210571">
                  <a:moveTo>
                    <a:pt x="21057" y="0"/>
                  </a:moveTo>
                  <a:lnTo>
                    <a:pt x="39016" y="63428"/>
                  </a:lnTo>
                  <a:lnTo>
                    <a:pt x="49605" y="108455"/>
                  </a:lnTo>
                  <a:lnTo>
                    <a:pt x="48623" y="145219"/>
                  </a:lnTo>
                  <a:lnTo>
                    <a:pt x="42668" y="166317"/>
                  </a:lnTo>
                  <a:lnTo>
                    <a:pt x="32222" y="18349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7090141" y="4664124"/>
              <a:ext cx="27124" cy="400084"/>
            </a:xfrm>
            <a:custGeom>
              <a:avLst/>
              <a:gdLst/>
              <a:ahLst/>
              <a:cxnLst/>
              <a:rect l="0" t="0" r="0" b="0"/>
              <a:pathLst>
                <a:path w="27124" h="400084">
                  <a:moveTo>
                    <a:pt x="6066" y="0"/>
                  </a:moveTo>
                  <a:lnTo>
                    <a:pt x="0" y="35962"/>
                  </a:lnTo>
                  <a:lnTo>
                    <a:pt x="3749" y="86305"/>
                  </a:lnTo>
                  <a:lnTo>
                    <a:pt x="8728" y="143303"/>
                  </a:lnTo>
                  <a:lnTo>
                    <a:pt x="16729" y="206738"/>
                  </a:lnTo>
                  <a:lnTo>
                    <a:pt x="25523" y="268297"/>
                  </a:lnTo>
                  <a:lnTo>
                    <a:pt x="26807" y="330421"/>
                  </a:lnTo>
                  <a:lnTo>
                    <a:pt x="27061" y="379607"/>
                  </a:lnTo>
                  <a:lnTo>
                    <a:pt x="27123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6896165" y="4643067"/>
              <a:ext cx="368499" cy="94757"/>
            </a:xfrm>
            <a:custGeom>
              <a:avLst/>
              <a:gdLst/>
              <a:ahLst/>
              <a:cxnLst/>
              <a:rect l="0" t="0" r="0" b="0"/>
              <a:pathLst>
                <a:path w="368499" h="94757">
                  <a:moveTo>
                    <a:pt x="368498" y="0"/>
                  </a:moveTo>
                  <a:lnTo>
                    <a:pt x="316448" y="0"/>
                  </a:lnTo>
                  <a:lnTo>
                    <a:pt x="263388" y="3119"/>
                  </a:lnTo>
                  <a:lnTo>
                    <a:pt x="204236" y="14654"/>
                  </a:lnTo>
                  <a:lnTo>
                    <a:pt x="144285" y="28198"/>
                  </a:lnTo>
                  <a:lnTo>
                    <a:pt x="93102" y="45258"/>
                  </a:lnTo>
                  <a:lnTo>
                    <a:pt x="33924" y="76453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7190964" y="4716767"/>
              <a:ext cx="200042" cy="326384"/>
            </a:xfrm>
            <a:custGeom>
              <a:avLst/>
              <a:gdLst/>
              <a:ahLst/>
              <a:cxnLst/>
              <a:rect l="0" t="0" r="0" b="0"/>
              <a:pathLst>
                <a:path w="200042" h="326384">
                  <a:moveTo>
                    <a:pt x="200041" y="0"/>
                  </a:moveTo>
                  <a:lnTo>
                    <a:pt x="164125" y="57362"/>
                  </a:lnTo>
                  <a:lnTo>
                    <a:pt x="122760" y="118442"/>
                  </a:lnTo>
                  <a:lnTo>
                    <a:pt x="87947" y="178045"/>
                  </a:lnTo>
                  <a:lnTo>
                    <a:pt x="54909" y="233792"/>
                  </a:lnTo>
                  <a:lnTo>
                    <a:pt x="22544" y="285390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7222549" y="4674653"/>
              <a:ext cx="189514" cy="452726"/>
            </a:xfrm>
            <a:custGeom>
              <a:avLst/>
              <a:gdLst/>
              <a:ahLst/>
              <a:cxnLst/>
              <a:rect l="0" t="0" r="0" b="0"/>
              <a:pathLst>
                <a:path w="189514" h="452726">
                  <a:moveTo>
                    <a:pt x="0" y="0"/>
                  </a:moveTo>
                  <a:lnTo>
                    <a:pt x="14572" y="42691"/>
                  </a:lnTo>
                  <a:lnTo>
                    <a:pt x="44986" y="96002"/>
                  </a:lnTo>
                  <a:lnTo>
                    <a:pt x="65472" y="148338"/>
                  </a:lnTo>
                  <a:lnTo>
                    <a:pt x="91701" y="203736"/>
                  </a:lnTo>
                  <a:lnTo>
                    <a:pt x="112177" y="266975"/>
                  </a:lnTo>
                  <a:lnTo>
                    <a:pt x="137538" y="325740"/>
                  </a:lnTo>
                  <a:lnTo>
                    <a:pt x="159489" y="382408"/>
                  </a:lnTo>
                  <a:lnTo>
                    <a:pt x="183941" y="429802"/>
                  </a:lnTo>
                  <a:lnTo>
                    <a:pt x="189513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78984" y="526424"/>
            <a:ext cx="1537162" cy="631711"/>
            <a:chOff x="178984" y="526424"/>
            <a:chExt cx="1537162" cy="631711"/>
          </a:xfrm>
        </p:grpSpPr>
        <p:sp>
          <p:nvSpPr>
            <p:cNvPr id="2" name="Freeform 1"/>
            <p:cNvSpPr/>
            <p:nvPr/>
          </p:nvSpPr>
          <p:spPr>
            <a:xfrm>
              <a:off x="469169" y="579067"/>
              <a:ext cx="15142" cy="421141"/>
            </a:xfrm>
            <a:custGeom>
              <a:avLst/>
              <a:gdLst/>
              <a:ahLst/>
              <a:cxnLst/>
              <a:rect l="0" t="0" r="0" b="0"/>
              <a:pathLst>
                <a:path w="15142" h="421141">
                  <a:moveTo>
                    <a:pt x="4613" y="0"/>
                  </a:moveTo>
                  <a:lnTo>
                    <a:pt x="1813" y="11802"/>
                  </a:lnTo>
                  <a:lnTo>
                    <a:pt x="311" y="23571"/>
                  </a:lnTo>
                  <a:lnTo>
                    <a:pt x="0" y="36471"/>
                  </a:lnTo>
                  <a:lnTo>
                    <a:pt x="507" y="50664"/>
                  </a:lnTo>
                  <a:lnTo>
                    <a:pt x="1326" y="66289"/>
                  </a:lnTo>
                  <a:lnTo>
                    <a:pt x="2142" y="83256"/>
                  </a:lnTo>
                  <a:lnTo>
                    <a:pt x="2826" y="101011"/>
                  </a:lnTo>
                  <a:lnTo>
                    <a:pt x="3352" y="118683"/>
                  </a:lnTo>
                  <a:lnTo>
                    <a:pt x="3743" y="135779"/>
                  </a:lnTo>
                  <a:lnTo>
                    <a:pt x="4190" y="152016"/>
                  </a:lnTo>
                  <a:lnTo>
                    <a:pt x="5030" y="167154"/>
                  </a:lnTo>
                  <a:lnTo>
                    <a:pt x="6411" y="181200"/>
                  </a:lnTo>
                  <a:lnTo>
                    <a:pt x="8154" y="194804"/>
                  </a:lnTo>
                  <a:lnTo>
                    <a:pt x="9863" y="209093"/>
                  </a:lnTo>
                  <a:lnTo>
                    <a:pt x="11307" y="224641"/>
                  </a:lnTo>
                  <a:lnTo>
                    <a:pt x="12428" y="241344"/>
                  </a:lnTo>
                  <a:lnTo>
                    <a:pt x="13254" y="258707"/>
                  </a:lnTo>
                  <a:lnTo>
                    <a:pt x="13845" y="276352"/>
                  </a:lnTo>
                  <a:lnTo>
                    <a:pt x="14258" y="294082"/>
                  </a:lnTo>
                  <a:lnTo>
                    <a:pt x="14543" y="311810"/>
                  </a:lnTo>
                  <a:lnTo>
                    <a:pt x="14738" y="329493"/>
                  </a:lnTo>
                  <a:lnTo>
                    <a:pt x="14870" y="346756"/>
                  </a:lnTo>
                  <a:lnTo>
                    <a:pt x="14974" y="364779"/>
                  </a:lnTo>
                  <a:lnTo>
                    <a:pt x="15059" y="387383"/>
                  </a:lnTo>
                  <a:lnTo>
                    <a:pt x="15141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78984" y="526424"/>
              <a:ext cx="589597" cy="94758"/>
            </a:xfrm>
            <a:custGeom>
              <a:avLst/>
              <a:gdLst/>
              <a:ahLst/>
              <a:cxnLst/>
              <a:rect l="0" t="0" r="0" b="0"/>
              <a:pathLst>
                <a:path w="589597" h="94758">
                  <a:moveTo>
                    <a:pt x="589596" y="0"/>
                  </a:moveTo>
                  <a:lnTo>
                    <a:pt x="574860" y="2934"/>
                  </a:lnTo>
                  <a:lnTo>
                    <a:pt x="560309" y="5716"/>
                  </a:lnTo>
                  <a:lnTo>
                    <a:pt x="544514" y="8616"/>
                  </a:lnTo>
                  <a:lnTo>
                    <a:pt x="527453" y="11656"/>
                  </a:lnTo>
                  <a:lnTo>
                    <a:pt x="509311" y="14821"/>
                  </a:lnTo>
                  <a:lnTo>
                    <a:pt x="490325" y="18081"/>
                  </a:lnTo>
                  <a:lnTo>
                    <a:pt x="470711" y="21246"/>
                  </a:lnTo>
                  <a:lnTo>
                    <a:pt x="450648" y="23989"/>
                  </a:lnTo>
                  <a:lnTo>
                    <a:pt x="430282" y="26169"/>
                  </a:lnTo>
                  <a:lnTo>
                    <a:pt x="410203" y="27971"/>
                  </a:lnTo>
                  <a:lnTo>
                    <a:pt x="391401" y="29795"/>
                  </a:lnTo>
                  <a:lnTo>
                    <a:pt x="374312" y="31877"/>
                  </a:lnTo>
                  <a:lnTo>
                    <a:pt x="358871" y="34277"/>
                  </a:lnTo>
                  <a:lnTo>
                    <a:pt x="344798" y="36968"/>
                  </a:lnTo>
                  <a:lnTo>
                    <a:pt x="331767" y="39887"/>
                  </a:lnTo>
                  <a:lnTo>
                    <a:pt x="319334" y="42814"/>
                  </a:lnTo>
                  <a:lnTo>
                    <a:pt x="306970" y="45392"/>
                  </a:lnTo>
                  <a:lnTo>
                    <a:pt x="294385" y="47459"/>
                  </a:lnTo>
                  <a:lnTo>
                    <a:pt x="281658" y="49185"/>
                  </a:lnTo>
                  <a:lnTo>
                    <a:pt x="269113" y="50958"/>
                  </a:lnTo>
                  <a:lnTo>
                    <a:pt x="256921" y="53005"/>
                  </a:lnTo>
                  <a:lnTo>
                    <a:pt x="244615" y="55381"/>
                  </a:lnTo>
                  <a:lnTo>
                    <a:pt x="231223" y="58056"/>
                  </a:lnTo>
                  <a:lnTo>
                    <a:pt x="216282" y="60970"/>
                  </a:lnTo>
                  <a:lnTo>
                    <a:pt x="199823" y="64062"/>
                  </a:lnTo>
                  <a:lnTo>
                    <a:pt x="182092" y="67284"/>
                  </a:lnTo>
                  <a:lnTo>
                    <a:pt x="163391" y="70593"/>
                  </a:lnTo>
                  <a:lnTo>
                    <a:pt x="144309" y="73796"/>
                  </a:lnTo>
                  <a:lnTo>
                    <a:pt x="125666" y="76567"/>
                  </a:lnTo>
                  <a:lnTo>
                    <a:pt x="107876" y="78767"/>
                  </a:lnTo>
                  <a:lnTo>
                    <a:pt x="90985" y="80583"/>
                  </a:lnTo>
                  <a:lnTo>
                    <a:pt x="74868" y="82418"/>
                  </a:lnTo>
                  <a:lnTo>
                    <a:pt x="59375" y="84501"/>
                  </a:lnTo>
                  <a:lnTo>
                    <a:pt x="44951" y="86743"/>
                  </a:lnTo>
                  <a:lnTo>
                    <a:pt x="31233" y="89030"/>
                  </a:lnTo>
                  <a:lnTo>
                    <a:pt x="17012" y="91568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63844" y="842279"/>
              <a:ext cx="167133" cy="169747"/>
            </a:xfrm>
            <a:custGeom>
              <a:avLst/>
              <a:gdLst/>
              <a:ahLst/>
              <a:cxnLst/>
              <a:rect l="0" t="0" r="0" b="0"/>
              <a:pathLst>
                <a:path w="167133" h="169747">
                  <a:moveTo>
                    <a:pt x="99451" y="0"/>
                  </a:moveTo>
                  <a:lnTo>
                    <a:pt x="87850" y="3001"/>
                  </a:lnTo>
                  <a:lnTo>
                    <a:pt x="78001" y="6424"/>
                  </a:lnTo>
                  <a:lnTo>
                    <a:pt x="68991" y="10620"/>
                  </a:lnTo>
                  <a:lnTo>
                    <a:pt x="60377" y="15520"/>
                  </a:lnTo>
                  <a:lnTo>
                    <a:pt x="51702" y="21001"/>
                  </a:lnTo>
                  <a:lnTo>
                    <a:pt x="42734" y="26936"/>
                  </a:lnTo>
                  <a:lnTo>
                    <a:pt x="33750" y="33371"/>
                  </a:lnTo>
                  <a:lnTo>
                    <a:pt x="25399" y="40517"/>
                  </a:lnTo>
                  <a:lnTo>
                    <a:pt x="18010" y="48439"/>
                  </a:lnTo>
                  <a:lnTo>
                    <a:pt x="11744" y="57216"/>
                  </a:lnTo>
                  <a:lnTo>
                    <a:pt x="6760" y="67018"/>
                  </a:lnTo>
                  <a:lnTo>
                    <a:pt x="3012" y="77828"/>
                  </a:lnTo>
                  <a:lnTo>
                    <a:pt x="632" y="89172"/>
                  </a:lnTo>
                  <a:lnTo>
                    <a:pt x="0" y="100247"/>
                  </a:lnTo>
                  <a:lnTo>
                    <a:pt x="1166" y="110617"/>
                  </a:lnTo>
                  <a:lnTo>
                    <a:pt x="3896" y="120204"/>
                  </a:lnTo>
                  <a:lnTo>
                    <a:pt x="7861" y="129104"/>
                  </a:lnTo>
                  <a:lnTo>
                    <a:pt x="12753" y="137456"/>
                  </a:lnTo>
                  <a:lnTo>
                    <a:pt x="18476" y="145235"/>
                  </a:lnTo>
                  <a:lnTo>
                    <a:pt x="25141" y="152248"/>
                  </a:lnTo>
                  <a:lnTo>
                    <a:pt x="32733" y="158443"/>
                  </a:lnTo>
                  <a:lnTo>
                    <a:pt x="41119" y="163588"/>
                  </a:lnTo>
                  <a:lnTo>
                    <a:pt x="50126" y="167215"/>
                  </a:lnTo>
                  <a:lnTo>
                    <a:pt x="59593" y="169206"/>
                  </a:lnTo>
                  <a:lnTo>
                    <a:pt x="69392" y="169746"/>
                  </a:lnTo>
                  <a:lnTo>
                    <a:pt x="79422" y="169128"/>
                  </a:lnTo>
                  <a:lnTo>
                    <a:pt x="89613" y="167637"/>
                  </a:lnTo>
                  <a:lnTo>
                    <a:pt x="99914" y="165351"/>
                  </a:lnTo>
                  <a:lnTo>
                    <a:pt x="110290" y="162146"/>
                  </a:lnTo>
                  <a:lnTo>
                    <a:pt x="120706" y="158026"/>
                  </a:lnTo>
                  <a:lnTo>
                    <a:pt x="130820" y="152955"/>
                  </a:lnTo>
                  <a:lnTo>
                    <a:pt x="140006" y="146795"/>
                  </a:lnTo>
                  <a:lnTo>
                    <a:pt x="147993" y="139569"/>
                  </a:lnTo>
                  <a:lnTo>
                    <a:pt x="154677" y="131276"/>
                  </a:lnTo>
                  <a:lnTo>
                    <a:pt x="159950" y="121805"/>
                  </a:lnTo>
                  <a:lnTo>
                    <a:pt x="163895" y="111221"/>
                  </a:lnTo>
                  <a:lnTo>
                    <a:pt x="166410" y="100029"/>
                  </a:lnTo>
                  <a:lnTo>
                    <a:pt x="167132" y="89058"/>
                  </a:lnTo>
                  <a:lnTo>
                    <a:pt x="166027" y="78757"/>
                  </a:lnTo>
                  <a:lnTo>
                    <a:pt x="163338" y="69216"/>
                  </a:lnTo>
                  <a:lnTo>
                    <a:pt x="159400" y="60347"/>
                  </a:lnTo>
                  <a:lnTo>
                    <a:pt x="154526" y="52016"/>
                  </a:lnTo>
                  <a:lnTo>
                    <a:pt x="148815" y="44250"/>
                  </a:lnTo>
                  <a:lnTo>
                    <a:pt x="142159" y="37247"/>
                  </a:lnTo>
                  <a:lnTo>
                    <a:pt x="134581" y="31053"/>
                  </a:lnTo>
                  <a:lnTo>
                    <a:pt x="126484" y="25723"/>
                  </a:lnTo>
                  <a:lnTo>
                    <a:pt x="117668" y="20870"/>
                  </a:lnTo>
                  <a:lnTo>
                    <a:pt x="106242" y="16068"/>
                  </a:lnTo>
                  <a:lnTo>
                    <a:pt x="88922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92728" y="873865"/>
              <a:ext cx="115138" cy="113040"/>
            </a:xfrm>
            <a:custGeom>
              <a:avLst/>
              <a:gdLst/>
              <a:ahLst/>
              <a:cxnLst/>
              <a:rect l="0" t="0" r="0" b="0"/>
              <a:pathLst>
                <a:path w="115138" h="113040">
                  <a:moveTo>
                    <a:pt x="7437" y="0"/>
                  </a:moveTo>
                  <a:lnTo>
                    <a:pt x="4571" y="8868"/>
                  </a:lnTo>
                  <a:lnTo>
                    <a:pt x="2428" y="17855"/>
                  </a:lnTo>
                  <a:lnTo>
                    <a:pt x="835" y="27846"/>
                  </a:lnTo>
                  <a:lnTo>
                    <a:pt x="0" y="38654"/>
                  </a:lnTo>
                  <a:lnTo>
                    <a:pt x="448" y="49817"/>
                  </a:lnTo>
                  <a:lnTo>
                    <a:pt x="2361" y="61017"/>
                  </a:lnTo>
                  <a:lnTo>
                    <a:pt x="5771" y="71957"/>
                  </a:lnTo>
                  <a:lnTo>
                    <a:pt x="10728" y="82293"/>
                  </a:lnTo>
                  <a:lnTo>
                    <a:pt x="17100" y="91892"/>
                  </a:lnTo>
                  <a:lnTo>
                    <a:pt x="24631" y="100318"/>
                  </a:lnTo>
                  <a:lnTo>
                    <a:pt x="33049" y="106773"/>
                  </a:lnTo>
                  <a:lnTo>
                    <a:pt x="42109" y="110999"/>
                  </a:lnTo>
                  <a:lnTo>
                    <a:pt x="51461" y="113039"/>
                  </a:lnTo>
                  <a:lnTo>
                    <a:pt x="60659" y="112979"/>
                  </a:lnTo>
                  <a:lnTo>
                    <a:pt x="69468" y="111084"/>
                  </a:lnTo>
                  <a:lnTo>
                    <a:pt x="77687" y="107561"/>
                  </a:lnTo>
                  <a:lnTo>
                    <a:pt x="85061" y="102464"/>
                  </a:lnTo>
                  <a:lnTo>
                    <a:pt x="91541" y="95966"/>
                  </a:lnTo>
                  <a:lnTo>
                    <a:pt x="97231" y="88336"/>
                  </a:lnTo>
                  <a:lnTo>
                    <a:pt x="102296" y="79844"/>
                  </a:lnTo>
                  <a:lnTo>
                    <a:pt x="106883" y="70726"/>
                  </a:lnTo>
                  <a:lnTo>
                    <a:pt x="110797" y="61164"/>
                  </a:lnTo>
                  <a:lnTo>
                    <a:pt x="113521" y="51292"/>
                  </a:lnTo>
                  <a:lnTo>
                    <a:pt x="114876" y="41221"/>
                  </a:lnTo>
                  <a:lnTo>
                    <a:pt x="115137" y="31474"/>
                  </a:lnTo>
                  <a:lnTo>
                    <a:pt x="114892" y="22033"/>
                  </a:lnTo>
                  <a:lnTo>
                    <a:pt x="114118" y="12071"/>
                  </a:lnTo>
                  <a:lnTo>
                    <a:pt x="11272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58093" y="821222"/>
              <a:ext cx="136871" cy="135387"/>
            </a:xfrm>
            <a:custGeom>
              <a:avLst/>
              <a:gdLst/>
              <a:ahLst/>
              <a:cxnLst/>
              <a:rect l="0" t="0" r="0" b="0"/>
              <a:pathLst>
                <a:path w="136871" h="135387">
                  <a:moveTo>
                    <a:pt x="0" y="63171"/>
                  </a:moveTo>
                  <a:lnTo>
                    <a:pt x="5800" y="74839"/>
                  </a:lnTo>
                  <a:lnTo>
                    <a:pt x="10725" y="85328"/>
                  </a:lnTo>
                  <a:lnTo>
                    <a:pt x="15232" y="95630"/>
                  </a:lnTo>
                  <a:lnTo>
                    <a:pt x="19625" y="105931"/>
                  </a:lnTo>
                  <a:lnTo>
                    <a:pt x="24287" y="116275"/>
                  </a:lnTo>
                  <a:lnTo>
                    <a:pt x="29383" y="126586"/>
                  </a:lnTo>
                  <a:lnTo>
                    <a:pt x="34217" y="134101"/>
                  </a:lnTo>
                  <a:lnTo>
                    <a:pt x="37344" y="135386"/>
                  </a:lnTo>
                  <a:lnTo>
                    <a:pt x="38269" y="131499"/>
                  </a:lnTo>
                  <a:lnTo>
                    <a:pt x="37523" y="124103"/>
                  </a:lnTo>
                  <a:lnTo>
                    <a:pt x="35713" y="114411"/>
                  </a:lnTo>
                  <a:lnTo>
                    <a:pt x="33267" y="103230"/>
                  </a:lnTo>
                  <a:lnTo>
                    <a:pt x="30933" y="91244"/>
                  </a:lnTo>
                  <a:lnTo>
                    <a:pt x="29785" y="79096"/>
                  </a:lnTo>
                  <a:lnTo>
                    <a:pt x="30306" y="67137"/>
                  </a:lnTo>
                  <a:lnTo>
                    <a:pt x="32619" y="55643"/>
                  </a:lnTo>
                  <a:lnTo>
                    <a:pt x="36759" y="44911"/>
                  </a:lnTo>
                  <a:lnTo>
                    <a:pt x="42549" y="35033"/>
                  </a:lnTo>
                  <a:lnTo>
                    <a:pt x="49841" y="26244"/>
                  </a:lnTo>
                  <a:lnTo>
                    <a:pt x="58622" y="19010"/>
                  </a:lnTo>
                  <a:lnTo>
                    <a:pt x="68736" y="13440"/>
                  </a:lnTo>
                  <a:lnTo>
                    <a:pt x="79710" y="9333"/>
                  </a:lnTo>
                  <a:lnTo>
                    <a:pt x="92117" y="5958"/>
                  </a:lnTo>
                  <a:lnTo>
                    <a:pt x="109280" y="3016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92433" y="863336"/>
              <a:ext cx="7816" cy="105286"/>
            </a:xfrm>
            <a:custGeom>
              <a:avLst/>
              <a:gdLst/>
              <a:ahLst/>
              <a:cxnLst/>
              <a:rect l="0" t="0" r="0" b="0"/>
              <a:pathLst>
                <a:path w="7816" h="105286">
                  <a:moveTo>
                    <a:pt x="7815" y="0"/>
                  </a:moveTo>
                  <a:lnTo>
                    <a:pt x="4948" y="8869"/>
                  </a:lnTo>
                  <a:lnTo>
                    <a:pt x="2807" y="17856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09"/>
                  </a:lnTo>
                  <a:lnTo>
                    <a:pt x="1897" y="71641"/>
                  </a:lnTo>
                  <a:lnTo>
                    <a:pt x="3394" y="81835"/>
                  </a:lnTo>
                  <a:lnTo>
                    <a:pt x="5273" y="92483"/>
                  </a:lnTo>
                  <a:lnTo>
                    <a:pt x="7815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89720" y="7580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15859" y="816614"/>
              <a:ext cx="135851" cy="152562"/>
            </a:xfrm>
            <a:custGeom>
              <a:avLst/>
              <a:gdLst/>
              <a:ahLst/>
              <a:cxnLst/>
              <a:rect l="0" t="0" r="0" b="0"/>
              <a:pathLst>
                <a:path w="135851" h="152562">
                  <a:moveTo>
                    <a:pt x="84431" y="4608"/>
                  </a:moveTo>
                  <a:lnTo>
                    <a:pt x="75629" y="1809"/>
                  </a:lnTo>
                  <a:lnTo>
                    <a:pt x="67283" y="307"/>
                  </a:lnTo>
                  <a:lnTo>
                    <a:pt x="58584" y="0"/>
                  </a:lnTo>
                  <a:lnTo>
                    <a:pt x="49463" y="680"/>
                  </a:lnTo>
                  <a:lnTo>
                    <a:pt x="39968" y="2147"/>
                  </a:lnTo>
                  <a:lnTo>
                    <a:pt x="30190" y="4230"/>
                  </a:lnTo>
                  <a:lnTo>
                    <a:pt x="20694" y="7258"/>
                  </a:lnTo>
                  <a:lnTo>
                    <a:pt x="12465" y="12026"/>
                  </a:lnTo>
                  <a:lnTo>
                    <a:pt x="5952" y="18818"/>
                  </a:lnTo>
                  <a:lnTo>
                    <a:pt x="1583" y="27142"/>
                  </a:lnTo>
                  <a:lnTo>
                    <a:pt x="0" y="36031"/>
                  </a:lnTo>
                  <a:lnTo>
                    <a:pt x="1274" y="44854"/>
                  </a:lnTo>
                  <a:lnTo>
                    <a:pt x="5027" y="53199"/>
                  </a:lnTo>
                  <a:lnTo>
                    <a:pt x="10735" y="60716"/>
                  </a:lnTo>
                  <a:lnTo>
                    <a:pt x="17904" y="67315"/>
                  </a:lnTo>
                  <a:lnTo>
                    <a:pt x="26288" y="72931"/>
                  </a:lnTo>
                  <a:lnTo>
                    <a:pt x="35884" y="77419"/>
                  </a:lnTo>
                  <a:lnTo>
                    <a:pt x="46593" y="80814"/>
                  </a:lnTo>
                  <a:lnTo>
                    <a:pt x="58223" y="83283"/>
                  </a:lnTo>
                  <a:lnTo>
                    <a:pt x="70561" y="85033"/>
                  </a:lnTo>
                  <a:lnTo>
                    <a:pt x="83405" y="86265"/>
                  </a:lnTo>
                  <a:lnTo>
                    <a:pt x="96115" y="87620"/>
                  </a:lnTo>
                  <a:lnTo>
                    <a:pt x="107656" y="90136"/>
                  </a:lnTo>
                  <a:lnTo>
                    <a:pt x="117552" y="94282"/>
                  </a:lnTo>
                  <a:lnTo>
                    <a:pt x="125516" y="100020"/>
                  </a:lnTo>
                  <a:lnTo>
                    <a:pt x="131199" y="107084"/>
                  </a:lnTo>
                  <a:lnTo>
                    <a:pt x="134640" y="115161"/>
                  </a:lnTo>
                  <a:lnTo>
                    <a:pt x="135850" y="123649"/>
                  </a:lnTo>
                  <a:lnTo>
                    <a:pt x="134635" y="131718"/>
                  </a:lnTo>
                  <a:lnTo>
                    <a:pt x="131118" y="138940"/>
                  </a:lnTo>
                  <a:lnTo>
                    <a:pt x="125675" y="144937"/>
                  </a:lnTo>
                  <a:lnTo>
                    <a:pt x="118744" y="149215"/>
                  </a:lnTo>
                  <a:lnTo>
                    <a:pt x="110716" y="151683"/>
                  </a:lnTo>
                  <a:lnTo>
                    <a:pt x="101905" y="152561"/>
                  </a:lnTo>
                  <a:lnTo>
                    <a:pt x="92547" y="152179"/>
                  </a:lnTo>
                  <a:lnTo>
                    <a:pt x="82824" y="150859"/>
                  </a:lnTo>
                  <a:lnTo>
                    <a:pt x="73313" y="149019"/>
                  </a:lnTo>
                  <a:lnTo>
                    <a:pt x="64056" y="146988"/>
                  </a:lnTo>
                  <a:lnTo>
                    <a:pt x="54244" y="144595"/>
                  </a:lnTo>
                  <a:lnTo>
                    <a:pt x="42317" y="1414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37160" y="801981"/>
              <a:ext cx="178986" cy="187698"/>
            </a:xfrm>
            <a:custGeom>
              <a:avLst/>
              <a:gdLst/>
              <a:ahLst/>
              <a:cxnLst/>
              <a:rect l="0" t="0" r="0" b="0"/>
              <a:pathLst>
                <a:path w="178986" h="187698">
                  <a:moveTo>
                    <a:pt x="0" y="71884"/>
                  </a:moveTo>
                  <a:lnTo>
                    <a:pt x="67" y="83552"/>
                  </a:lnTo>
                  <a:lnTo>
                    <a:pt x="707" y="94041"/>
                  </a:lnTo>
                  <a:lnTo>
                    <a:pt x="1985" y="104271"/>
                  </a:lnTo>
                  <a:lnTo>
                    <a:pt x="3132" y="111920"/>
                  </a:lnTo>
                  <a:lnTo>
                    <a:pt x="3308" y="113574"/>
                  </a:lnTo>
                  <a:lnTo>
                    <a:pt x="2879" y="109630"/>
                  </a:lnTo>
                  <a:lnTo>
                    <a:pt x="2267" y="101471"/>
                  </a:lnTo>
                  <a:lnTo>
                    <a:pt x="1686" y="90490"/>
                  </a:lnTo>
                  <a:lnTo>
                    <a:pt x="1211" y="77917"/>
                  </a:lnTo>
                  <a:lnTo>
                    <a:pt x="855" y="64542"/>
                  </a:lnTo>
                  <a:lnTo>
                    <a:pt x="765" y="50951"/>
                  </a:lnTo>
                  <a:lnTo>
                    <a:pt x="1228" y="37660"/>
                  </a:lnTo>
                  <a:lnTo>
                    <a:pt x="2357" y="24923"/>
                  </a:lnTo>
                  <a:lnTo>
                    <a:pt x="4289" y="13577"/>
                  </a:lnTo>
                  <a:lnTo>
                    <a:pt x="7974" y="5284"/>
                  </a:lnTo>
                  <a:lnTo>
                    <a:pt x="13665" y="886"/>
                  </a:lnTo>
                  <a:lnTo>
                    <a:pt x="19958" y="0"/>
                  </a:lnTo>
                  <a:lnTo>
                    <a:pt x="26393" y="1718"/>
                  </a:lnTo>
                  <a:lnTo>
                    <a:pt x="32925" y="5547"/>
                  </a:lnTo>
                  <a:lnTo>
                    <a:pt x="39561" y="11515"/>
                  </a:lnTo>
                  <a:lnTo>
                    <a:pt x="46289" y="19476"/>
                  </a:lnTo>
                  <a:lnTo>
                    <a:pt x="52927" y="28937"/>
                  </a:lnTo>
                  <a:lnTo>
                    <a:pt x="59152" y="39211"/>
                  </a:lnTo>
                  <a:lnTo>
                    <a:pt x="64825" y="49760"/>
                  </a:lnTo>
                  <a:lnTo>
                    <a:pt x="70248" y="57885"/>
                  </a:lnTo>
                  <a:lnTo>
                    <a:pt x="75326" y="60189"/>
                  </a:lnTo>
                  <a:lnTo>
                    <a:pt x="79422" y="57238"/>
                  </a:lnTo>
                  <a:lnTo>
                    <a:pt x="82840" y="50556"/>
                  </a:lnTo>
                  <a:lnTo>
                    <a:pt x="86153" y="41707"/>
                  </a:lnTo>
                  <a:lnTo>
                    <a:pt x="89898" y="32161"/>
                  </a:lnTo>
                  <a:lnTo>
                    <a:pt x="94305" y="22759"/>
                  </a:lnTo>
                  <a:lnTo>
                    <a:pt x="99530" y="14462"/>
                  </a:lnTo>
                  <a:lnTo>
                    <a:pt x="105774" y="8538"/>
                  </a:lnTo>
                  <a:lnTo>
                    <a:pt x="113034" y="5446"/>
                  </a:lnTo>
                  <a:lnTo>
                    <a:pt x="120836" y="5129"/>
                  </a:lnTo>
                  <a:lnTo>
                    <a:pt x="128377" y="7407"/>
                  </a:lnTo>
                  <a:lnTo>
                    <a:pt x="135220" y="11896"/>
                  </a:lnTo>
                  <a:lnTo>
                    <a:pt x="141287" y="18124"/>
                  </a:lnTo>
                  <a:lnTo>
                    <a:pt x="146669" y="25649"/>
                  </a:lnTo>
                  <a:lnTo>
                    <a:pt x="151506" y="34116"/>
                  </a:lnTo>
                  <a:lnTo>
                    <a:pt x="155771" y="43577"/>
                  </a:lnTo>
                  <a:lnTo>
                    <a:pt x="159273" y="54444"/>
                  </a:lnTo>
                  <a:lnTo>
                    <a:pt x="161970" y="66827"/>
                  </a:lnTo>
                  <a:lnTo>
                    <a:pt x="164123" y="80398"/>
                  </a:lnTo>
                  <a:lnTo>
                    <a:pt x="166184" y="94579"/>
                  </a:lnTo>
                  <a:lnTo>
                    <a:pt x="168420" y="108961"/>
                  </a:lnTo>
                  <a:lnTo>
                    <a:pt x="170764" y="123132"/>
                  </a:lnTo>
                  <a:lnTo>
                    <a:pt x="173131" y="138191"/>
                  </a:lnTo>
                  <a:lnTo>
                    <a:pt x="175734" y="157689"/>
                  </a:lnTo>
                  <a:lnTo>
                    <a:pt x="178985" y="1876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00124" y="1063378"/>
              <a:ext cx="1084436" cy="94757"/>
            </a:xfrm>
            <a:custGeom>
              <a:avLst/>
              <a:gdLst/>
              <a:ahLst/>
              <a:cxnLst/>
              <a:rect l="0" t="0" r="0" b="0"/>
              <a:pathLst>
                <a:path w="1084436" h="94757">
                  <a:moveTo>
                    <a:pt x="1084435" y="0"/>
                  </a:moveTo>
                  <a:lnTo>
                    <a:pt x="1069632" y="0"/>
                  </a:lnTo>
                  <a:lnTo>
                    <a:pt x="1054441" y="0"/>
                  </a:lnTo>
                  <a:lnTo>
                    <a:pt x="1037363" y="0"/>
                  </a:lnTo>
                  <a:lnTo>
                    <a:pt x="1018961" y="0"/>
                  </a:lnTo>
                  <a:lnTo>
                    <a:pt x="1000448" y="0"/>
                  </a:lnTo>
                  <a:lnTo>
                    <a:pt x="982550" y="4"/>
                  </a:lnTo>
                  <a:lnTo>
                    <a:pt x="965317" y="177"/>
                  </a:lnTo>
                  <a:lnTo>
                    <a:pt x="948387" y="826"/>
                  </a:lnTo>
                  <a:lnTo>
                    <a:pt x="931487" y="2074"/>
                  </a:lnTo>
                  <a:lnTo>
                    <a:pt x="914495" y="3727"/>
                  </a:lnTo>
                  <a:lnTo>
                    <a:pt x="897381" y="5375"/>
                  </a:lnTo>
                  <a:lnTo>
                    <a:pt x="880153" y="6778"/>
                  </a:lnTo>
                  <a:lnTo>
                    <a:pt x="862834" y="7871"/>
                  </a:lnTo>
                  <a:lnTo>
                    <a:pt x="845447" y="8679"/>
                  </a:lnTo>
                  <a:lnTo>
                    <a:pt x="828001" y="9257"/>
                  </a:lnTo>
                  <a:lnTo>
                    <a:pt x="810183" y="9662"/>
                  </a:lnTo>
                  <a:lnTo>
                    <a:pt x="791390" y="9941"/>
                  </a:lnTo>
                  <a:lnTo>
                    <a:pt x="771375" y="10132"/>
                  </a:lnTo>
                  <a:lnTo>
                    <a:pt x="750373" y="10262"/>
                  </a:lnTo>
                  <a:lnTo>
                    <a:pt x="728896" y="10350"/>
                  </a:lnTo>
                  <a:lnTo>
                    <a:pt x="707296" y="10413"/>
                  </a:lnTo>
                  <a:lnTo>
                    <a:pt x="685571" y="10626"/>
                  </a:lnTo>
                  <a:lnTo>
                    <a:pt x="663468" y="11300"/>
                  </a:lnTo>
                  <a:lnTo>
                    <a:pt x="640858" y="12567"/>
                  </a:lnTo>
                  <a:lnTo>
                    <a:pt x="617759" y="14231"/>
                  </a:lnTo>
                  <a:lnTo>
                    <a:pt x="594253" y="15888"/>
                  </a:lnTo>
                  <a:lnTo>
                    <a:pt x="570434" y="17300"/>
                  </a:lnTo>
                  <a:lnTo>
                    <a:pt x="546386" y="18569"/>
                  </a:lnTo>
                  <a:lnTo>
                    <a:pt x="522175" y="20028"/>
                  </a:lnTo>
                  <a:lnTo>
                    <a:pt x="497851" y="21861"/>
                  </a:lnTo>
                  <a:lnTo>
                    <a:pt x="473448" y="24092"/>
                  </a:lnTo>
                  <a:lnTo>
                    <a:pt x="448992" y="26669"/>
                  </a:lnTo>
                  <a:lnTo>
                    <a:pt x="424499" y="29517"/>
                  </a:lnTo>
                  <a:lnTo>
                    <a:pt x="399982" y="32565"/>
                  </a:lnTo>
                  <a:lnTo>
                    <a:pt x="375449" y="35758"/>
                  </a:lnTo>
                  <a:lnTo>
                    <a:pt x="350905" y="39051"/>
                  </a:lnTo>
                  <a:lnTo>
                    <a:pt x="326353" y="42414"/>
                  </a:lnTo>
                  <a:lnTo>
                    <a:pt x="301797" y="45824"/>
                  </a:lnTo>
                  <a:lnTo>
                    <a:pt x="277232" y="49267"/>
                  </a:lnTo>
                  <a:lnTo>
                    <a:pt x="252497" y="52732"/>
                  </a:lnTo>
                  <a:lnTo>
                    <a:pt x="227286" y="56212"/>
                  </a:lnTo>
                  <a:lnTo>
                    <a:pt x="201477" y="59701"/>
                  </a:lnTo>
                  <a:lnTo>
                    <a:pt x="175432" y="63198"/>
                  </a:lnTo>
                  <a:lnTo>
                    <a:pt x="149866" y="66698"/>
                  </a:lnTo>
                  <a:lnTo>
                    <a:pt x="125165" y="70202"/>
                  </a:lnTo>
                  <a:lnTo>
                    <a:pt x="101850" y="73707"/>
                  </a:lnTo>
                  <a:lnTo>
                    <a:pt x="80717" y="77214"/>
                  </a:lnTo>
                  <a:lnTo>
                    <a:pt x="62002" y="80717"/>
                  </a:lnTo>
                  <a:lnTo>
                    <a:pt x="45895" y="84065"/>
                  </a:lnTo>
                  <a:lnTo>
                    <a:pt x="31232" y="87289"/>
                  </a:lnTo>
                  <a:lnTo>
                    <a:pt x="16725" y="90672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463461" y="1492889"/>
            <a:ext cx="3514766" cy="539112"/>
            <a:chOff x="1463461" y="1492889"/>
            <a:chExt cx="3514766" cy="539112"/>
          </a:xfrm>
        </p:grpSpPr>
        <p:sp>
          <p:nvSpPr>
            <p:cNvPr id="13" name="Freeform 12"/>
            <p:cNvSpPr/>
            <p:nvPr/>
          </p:nvSpPr>
          <p:spPr>
            <a:xfrm>
              <a:off x="1463461" y="1716145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49059" y="2799"/>
                  </a:lnTo>
                  <a:lnTo>
                    <a:pt x="140072" y="4301"/>
                  </a:lnTo>
                  <a:lnTo>
                    <a:pt x="130077" y="4617"/>
                  </a:lnTo>
                  <a:lnTo>
                    <a:pt x="119096" y="4283"/>
                  </a:lnTo>
                  <a:lnTo>
                    <a:pt x="107285" y="4112"/>
                  </a:lnTo>
                  <a:lnTo>
                    <a:pt x="94826" y="4549"/>
                  </a:lnTo>
                  <a:lnTo>
                    <a:pt x="81888" y="5691"/>
                  </a:lnTo>
                  <a:lnTo>
                    <a:pt x="68607" y="7461"/>
                  </a:lnTo>
                  <a:lnTo>
                    <a:pt x="55104" y="9727"/>
                  </a:lnTo>
                  <a:lnTo>
                    <a:pt x="42059" y="12208"/>
                  </a:lnTo>
                  <a:lnTo>
                    <a:pt x="29434" y="14741"/>
                  </a:lnTo>
                  <a:lnTo>
                    <a:pt x="16122" y="175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690480" y="1492889"/>
              <a:ext cx="257293" cy="539112"/>
            </a:xfrm>
            <a:custGeom>
              <a:avLst/>
              <a:gdLst/>
              <a:ahLst/>
              <a:cxnLst/>
              <a:rect l="0" t="0" r="0" b="0"/>
              <a:pathLst>
                <a:path w="257293" h="539112">
                  <a:moveTo>
                    <a:pt x="4608" y="539111"/>
                  </a:moveTo>
                  <a:lnTo>
                    <a:pt x="1808" y="527376"/>
                  </a:lnTo>
                  <a:lnTo>
                    <a:pt x="306" y="516247"/>
                  </a:lnTo>
                  <a:lnTo>
                    <a:pt x="0" y="504648"/>
                  </a:lnTo>
                  <a:lnTo>
                    <a:pt x="679" y="492487"/>
                  </a:lnTo>
                  <a:lnTo>
                    <a:pt x="2147" y="479827"/>
                  </a:lnTo>
                  <a:lnTo>
                    <a:pt x="4211" y="466762"/>
                  </a:lnTo>
                  <a:lnTo>
                    <a:pt x="6548" y="453064"/>
                  </a:lnTo>
                  <a:lnTo>
                    <a:pt x="8722" y="438202"/>
                  </a:lnTo>
                  <a:lnTo>
                    <a:pt x="10516" y="421981"/>
                  </a:lnTo>
                  <a:lnTo>
                    <a:pt x="12056" y="404511"/>
                  </a:lnTo>
                  <a:lnTo>
                    <a:pt x="13704" y="386027"/>
                  </a:lnTo>
                  <a:lnTo>
                    <a:pt x="15663" y="366786"/>
                  </a:lnTo>
                  <a:lnTo>
                    <a:pt x="17810" y="347324"/>
                  </a:lnTo>
                  <a:lnTo>
                    <a:pt x="19799" y="328419"/>
                  </a:lnTo>
                  <a:lnTo>
                    <a:pt x="21434" y="310440"/>
                  </a:lnTo>
                  <a:lnTo>
                    <a:pt x="22685" y="293081"/>
                  </a:lnTo>
                  <a:lnTo>
                    <a:pt x="23599" y="275584"/>
                  </a:lnTo>
                  <a:lnTo>
                    <a:pt x="24253" y="257524"/>
                  </a:lnTo>
                  <a:lnTo>
                    <a:pt x="24879" y="239290"/>
                  </a:lnTo>
                  <a:lnTo>
                    <a:pt x="25839" y="221873"/>
                  </a:lnTo>
                  <a:lnTo>
                    <a:pt x="27300" y="205781"/>
                  </a:lnTo>
                  <a:lnTo>
                    <a:pt x="29097" y="190873"/>
                  </a:lnTo>
                  <a:lnTo>
                    <a:pt x="30842" y="176640"/>
                  </a:lnTo>
                  <a:lnTo>
                    <a:pt x="32315" y="162696"/>
                  </a:lnTo>
                  <a:lnTo>
                    <a:pt x="33624" y="148839"/>
                  </a:lnTo>
                  <a:lnTo>
                    <a:pt x="35110" y="134981"/>
                  </a:lnTo>
                  <a:lnTo>
                    <a:pt x="36973" y="121136"/>
                  </a:lnTo>
                  <a:lnTo>
                    <a:pt x="39662" y="108836"/>
                  </a:lnTo>
                  <a:lnTo>
                    <a:pt x="43241" y="101164"/>
                  </a:lnTo>
                  <a:lnTo>
                    <a:pt x="46918" y="99463"/>
                  </a:lnTo>
                  <a:lnTo>
                    <a:pt x="50487" y="103094"/>
                  </a:lnTo>
                  <a:lnTo>
                    <a:pt x="53981" y="110852"/>
                  </a:lnTo>
                  <a:lnTo>
                    <a:pt x="57447" y="121293"/>
                  </a:lnTo>
                  <a:lnTo>
                    <a:pt x="60910" y="132921"/>
                  </a:lnTo>
                  <a:lnTo>
                    <a:pt x="64392" y="144804"/>
                  </a:lnTo>
                  <a:lnTo>
                    <a:pt x="68388" y="155888"/>
                  </a:lnTo>
                  <a:lnTo>
                    <a:pt x="73819" y="164822"/>
                  </a:lnTo>
                  <a:lnTo>
                    <a:pt x="81062" y="171077"/>
                  </a:lnTo>
                  <a:lnTo>
                    <a:pt x="89691" y="174498"/>
                  </a:lnTo>
                  <a:lnTo>
                    <a:pt x="98785" y="174924"/>
                  </a:lnTo>
                  <a:lnTo>
                    <a:pt x="107751" y="172585"/>
                  </a:lnTo>
                  <a:lnTo>
                    <a:pt x="116360" y="167970"/>
                  </a:lnTo>
                  <a:lnTo>
                    <a:pt x="124588" y="161610"/>
                  </a:lnTo>
                  <a:lnTo>
                    <a:pt x="132481" y="153974"/>
                  </a:lnTo>
                  <a:lnTo>
                    <a:pt x="139950" y="145428"/>
                  </a:lnTo>
                  <a:lnTo>
                    <a:pt x="146753" y="136249"/>
                  </a:lnTo>
                  <a:lnTo>
                    <a:pt x="152821" y="126629"/>
                  </a:lnTo>
                  <a:lnTo>
                    <a:pt x="158390" y="116543"/>
                  </a:lnTo>
                  <a:lnTo>
                    <a:pt x="163898" y="105780"/>
                  </a:lnTo>
                  <a:lnTo>
                    <a:pt x="169602" y="94280"/>
                  </a:lnTo>
                  <a:lnTo>
                    <a:pt x="175418" y="82285"/>
                  </a:lnTo>
                  <a:lnTo>
                    <a:pt x="181022" y="70232"/>
                  </a:lnTo>
                  <a:lnTo>
                    <a:pt x="186238" y="58379"/>
                  </a:lnTo>
                  <a:lnTo>
                    <a:pt x="191045" y="46640"/>
                  </a:lnTo>
                  <a:lnTo>
                    <a:pt x="195501" y="34693"/>
                  </a:lnTo>
                  <a:lnTo>
                    <a:pt x="199681" y="22389"/>
                  </a:lnTo>
                  <a:lnTo>
                    <a:pt x="203671" y="10870"/>
                  </a:lnTo>
                  <a:lnTo>
                    <a:pt x="207999" y="2827"/>
                  </a:lnTo>
                  <a:lnTo>
                    <a:pt x="212491" y="0"/>
                  </a:lnTo>
                  <a:lnTo>
                    <a:pt x="215723" y="2317"/>
                  </a:lnTo>
                  <a:lnTo>
                    <a:pt x="217332" y="8908"/>
                  </a:lnTo>
                  <a:lnTo>
                    <a:pt x="217519" y="19091"/>
                  </a:lnTo>
                  <a:lnTo>
                    <a:pt x="216610" y="32599"/>
                  </a:lnTo>
                  <a:lnTo>
                    <a:pt x="214905" y="48999"/>
                  </a:lnTo>
                  <a:lnTo>
                    <a:pt x="212800" y="67714"/>
                  </a:lnTo>
                  <a:lnTo>
                    <a:pt x="210775" y="88175"/>
                  </a:lnTo>
                  <a:lnTo>
                    <a:pt x="209084" y="109890"/>
                  </a:lnTo>
                  <a:lnTo>
                    <a:pt x="207781" y="131996"/>
                  </a:lnTo>
                  <a:lnTo>
                    <a:pt x="206824" y="153299"/>
                  </a:lnTo>
                  <a:lnTo>
                    <a:pt x="206142" y="173228"/>
                  </a:lnTo>
                  <a:lnTo>
                    <a:pt x="205665" y="192236"/>
                  </a:lnTo>
                  <a:lnTo>
                    <a:pt x="205337" y="211454"/>
                  </a:lnTo>
                  <a:lnTo>
                    <a:pt x="205117" y="231538"/>
                  </a:lnTo>
                  <a:lnTo>
                    <a:pt x="205138" y="252472"/>
                  </a:lnTo>
                  <a:lnTo>
                    <a:pt x="205684" y="273845"/>
                  </a:lnTo>
                  <a:lnTo>
                    <a:pt x="206868" y="295334"/>
                  </a:lnTo>
                  <a:lnTo>
                    <a:pt x="208647" y="316461"/>
                  </a:lnTo>
                  <a:lnTo>
                    <a:pt x="210913" y="336560"/>
                  </a:lnTo>
                  <a:lnTo>
                    <a:pt x="213548" y="355362"/>
                  </a:lnTo>
                  <a:lnTo>
                    <a:pt x="216452" y="372781"/>
                  </a:lnTo>
                  <a:lnTo>
                    <a:pt x="219547" y="388728"/>
                  </a:lnTo>
                  <a:lnTo>
                    <a:pt x="222775" y="403311"/>
                  </a:lnTo>
                  <a:lnTo>
                    <a:pt x="226095" y="416768"/>
                  </a:lnTo>
                  <a:lnTo>
                    <a:pt x="229476" y="429363"/>
                  </a:lnTo>
                  <a:lnTo>
                    <a:pt x="232899" y="441310"/>
                  </a:lnTo>
                  <a:lnTo>
                    <a:pt x="236392" y="452342"/>
                  </a:lnTo>
                  <a:lnTo>
                    <a:pt x="240473" y="462794"/>
                  </a:lnTo>
                  <a:lnTo>
                    <a:pt x="246620" y="473589"/>
                  </a:lnTo>
                  <a:lnTo>
                    <a:pt x="257292" y="4864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053056" y="1863544"/>
              <a:ext cx="2" cy="126343"/>
            </a:xfrm>
            <a:custGeom>
              <a:avLst/>
              <a:gdLst/>
              <a:ahLst/>
              <a:cxnLst/>
              <a:rect l="0" t="0" r="0" b="0"/>
              <a:pathLst>
                <a:path w="2" h="126343">
                  <a:moveTo>
                    <a:pt x="1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69"/>
                  </a:lnTo>
                  <a:lnTo>
                    <a:pt x="0" y="54372"/>
                  </a:lnTo>
                  <a:lnTo>
                    <a:pt x="1" y="69370"/>
                  </a:lnTo>
                  <a:lnTo>
                    <a:pt x="1" y="90742"/>
                  </a:lnTo>
                  <a:lnTo>
                    <a:pt x="1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042528" y="1747730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0" y="21057"/>
                  </a:moveTo>
                  <a:lnTo>
                    <a:pt x="6239" y="14818"/>
                  </a:lnTo>
                  <a:lnTo>
                    <a:pt x="11179" y="9879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168870" y="1600331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0" y="32473"/>
                  </a:lnTo>
                  <a:lnTo>
                    <a:pt x="3686" y="43292"/>
                  </a:lnTo>
                  <a:lnTo>
                    <a:pt x="5354" y="55581"/>
                  </a:lnTo>
                  <a:lnTo>
                    <a:pt x="6772" y="69716"/>
                  </a:lnTo>
                  <a:lnTo>
                    <a:pt x="8043" y="85103"/>
                  </a:lnTo>
                  <a:lnTo>
                    <a:pt x="9502" y="100506"/>
                  </a:lnTo>
                  <a:lnTo>
                    <a:pt x="11330" y="115207"/>
                  </a:lnTo>
                  <a:lnTo>
                    <a:pt x="13388" y="129499"/>
                  </a:lnTo>
                  <a:lnTo>
                    <a:pt x="15316" y="144374"/>
                  </a:lnTo>
                  <a:lnTo>
                    <a:pt x="16915" y="160372"/>
                  </a:lnTo>
                  <a:lnTo>
                    <a:pt x="18311" y="177236"/>
                  </a:lnTo>
                  <a:lnTo>
                    <a:pt x="19855" y="194189"/>
                  </a:lnTo>
                  <a:lnTo>
                    <a:pt x="21740" y="210748"/>
                  </a:lnTo>
                  <a:lnTo>
                    <a:pt x="23837" y="226766"/>
                  </a:lnTo>
                  <a:lnTo>
                    <a:pt x="25792" y="242276"/>
                  </a:lnTo>
                  <a:lnTo>
                    <a:pt x="27403" y="257361"/>
                  </a:lnTo>
                  <a:lnTo>
                    <a:pt x="28641" y="271903"/>
                  </a:lnTo>
                  <a:lnTo>
                    <a:pt x="29680" y="287200"/>
                  </a:lnTo>
                  <a:lnTo>
                    <a:pt x="30609" y="306834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274155" y="1589803"/>
              <a:ext cx="31587" cy="368498"/>
            </a:xfrm>
            <a:custGeom>
              <a:avLst/>
              <a:gdLst/>
              <a:ahLst/>
              <a:cxnLst/>
              <a:rect l="0" t="0" r="0" b="0"/>
              <a:pathLst>
                <a:path w="31587" h="368498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5" y="38461"/>
                  </a:lnTo>
                  <a:lnTo>
                    <a:pt x="177" y="53996"/>
                  </a:lnTo>
                  <a:lnTo>
                    <a:pt x="826" y="69992"/>
                  </a:lnTo>
                  <a:lnTo>
                    <a:pt x="2075" y="85888"/>
                  </a:lnTo>
                  <a:lnTo>
                    <a:pt x="3727" y="101955"/>
                  </a:lnTo>
                  <a:lnTo>
                    <a:pt x="5376" y="119086"/>
                  </a:lnTo>
                  <a:lnTo>
                    <a:pt x="6783" y="137702"/>
                  </a:lnTo>
                  <a:lnTo>
                    <a:pt x="8048" y="157117"/>
                  </a:lnTo>
                  <a:lnTo>
                    <a:pt x="9505" y="175863"/>
                  </a:lnTo>
                  <a:lnTo>
                    <a:pt x="11331" y="193148"/>
                  </a:lnTo>
                  <a:lnTo>
                    <a:pt x="13389" y="209178"/>
                  </a:lnTo>
                  <a:lnTo>
                    <a:pt x="15317" y="224770"/>
                  </a:lnTo>
                  <a:lnTo>
                    <a:pt x="16915" y="240472"/>
                  </a:lnTo>
                  <a:lnTo>
                    <a:pt x="18311" y="256171"/>
                  </a:lnTo>
                  <a:lnTo>
                    <a:pt x="19855" y="271279"/>
                  </a:lnTo>
                  <a:lnTo>
                    <a:pt x="21740" y="285489"/>
                  </a:lnTo>
                  <a:lnTo>
                    <a:pt x="23847" y="298926"/>
                  </a:lnTo>
                  <a:lnTo>
                    <a:pt x="26029" y="313626"/>
                  </a:lnTo>
                  <a:lnTo>
                    <a:pt x="28480" y="334233"/>
                  </a:lnTo>
                  <a:lnTo>
                    <a:pt x="31586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400497" y="1821430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0" y="14601"/>
                  </a:lnTo>
                  <a:lnTo>
                    <a:pt x="0" y="27873"/>
                  </a:lnTo>
                  <a:lnTo>
                    <a:pt x="5" y="41069"/>
                  </a:lnTo>
                  <a:lnTo>
                    <a:pt x="178" y="54238"/>
                  </a:lnTo>
                  <a:lnTo>
                    <a:pt x="826" y="67098"/>
                  </a:lnTo>
                  <a:lnTo>
                    <a:pt x="2074" y="79489"/>
                  </a:lnTo>
                  <a:lnTo>
                    <a:pt x="3736" y="91153"/>
                  </a:lnTo>
                  <a:lnTo>
                    <a:pt x="5562" y="102909"/>
                  </a:lnTo>
                  <a:lnTo>
                    <a:pt x="7717" y="116905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400497" y="175825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486997" y="1789844"/>
              <a:ext cx="118614" cy="147222"/>
            </a:xfrm>
            <a:custGeom>
              <a:avLst/>
              <a:gdLst/>
              <a:ahLst/>
              <a:cxnLst/>
              <a:rect l="0" t="0" r="0" b="0"/>
              <a:pathLst>
                <a:path w="118614" h="147222">
                  <a:moveTo>
                    <a:pt x="71428" y="0"/>
                  </a:moveTo>
                  <a:lnTo>
                    <a:pt x="62626" y="5868"/>
                  </a:lnTo>
                  <a:lnTo>
                    <a:pt x="54279" y="11432"/>
                  </a:lnTo>
                  <a:lnTo>
                    <a:pt x="45585" y="17236"/>
                  </a:lnTo>
                  <a:lnTo>
                    <a:pt x="36637" y="23489"/>
                  </a:lnTo>
                  <a:lnTo>
                    <a:pt x="27790" y="30467"/>
                  </a:lnTo>
                  <a:lnTo>
                    <a:pt x="19265" y="38253"/>
                  </a:lnTo>
                  <a:lnTo>
                    <a:pt x="11596" y="46928"/>
                  </a:lnTo>
                  <a:lnTo>
                    <a:pt x="5663" y="56655"/>
                  </a:lnTo>
                  <a:lnTo>
                    <a:pt x="1797" y="67417"/>
                  </a:lnTo>
                  <a:lnTo>
                    <a:pt x="0" y="78898"/>
                  </a:lnTo>
                  <a:lnTo>
                    <a:pt x="225" y="90596"/>
                  </a:lnTo>
                  <a:lnTo>
                    <a:pt x="2236" y="102193"/>
                  </a:lnTo>
                  <a:lnTo>
                    <a:pt x="6007" y="113248"/>
                  </a:lnTo>
                  <a:lnTo>
                    <a:pt x="11802" y="123140"/>
                  </a:lnTo>
                  <a:lnTo>
                    <a:pt x="19582" y="131632"/>
                  </a:lnTo>
                  <a:lnTo>
                    <a:pt x="28887" y="138503"/>
                  </a:lnTo>
                  <a:lnTo>
                    <a:pt x="39042" y="143376"/>
                  </a:lnTo>
                  <a:lnTo>
                    <a:pt x="49568" y="146243"/>
                  </a:lnTo>
                  <a:lnTo>
                    <a:pt x="60057" y="147221"/>
                  </a:lnTo>
                  <a:lnTo>
                    <a:pt x="70093" y="146374"/>
                  </a:lnTo>
                  <a:lnTo>
                    <a:pt x="79501" y="143914"/>
                  </a:lnTo>
                  <a:lnTo>
                    <a:pt x="88139" y="139995"/>
                  </a:lnTo>
                  <a:lnTo>
                    <a:pt x="95803" y="134624"/>
                  </a:lnTo>
                  <a:lnTo>
                    <a:pt x="102474" y="127935"/>
                  </a:lnTo>
                  <a:lnTo>
                    <a:pt x="108126" y="120005"/>
                  </a:lnTo>
                  <a:lnTo>
                    <a:pt x="112633" y="110779"/>
                  </a:lnTo>
                  <a:lnTo>
                    <a:pt x="116028" y="100359"/>
                  </a:lnTo>
                  <a:lnTo>
                    <a:pt x="118157" y="89278"/>
                  </a:lnTo>
                  <a:lnTo>
                    <a:pt x="118613" y="78380"/>
                  </a:lnTo>
                  <a:lnTo>
                    <a:pt x="117330" y="68129"/>
                  </a:lnTo>
                  <a:lnTo>
                    <a:pt x="114645" y="58533"/>
                  </a:lnTo>
                  <a:lnTo>
                    <a:pt x="110753" y="48179"/>
                  </a:lnTo>
                  <a:lnTo>
                    <a:pt x="104195" y="33928"/>
                  </a:lnTo>
                  <a:lnTo>
                    <a:pt x="92484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642653" y="1762648"/>
              <a:ext cx="157928" cy="164068"/>
            </a:xfrm>
            <a:custGeom>
              <a:avLst/>
              <a:gdLst/>
              <a:ahLst/>
              <a:cxnLst/>
              <a:rect l="0" t="0" r="0" b="0"/>
              <a:pathLst>
                <a:path w="157928" h="164068">
                  <a:moveTo>
                    <a:pt x="0" y="48253"/>
                  </a:moveTo>
                  <a:lnTo>
                    <a:pt x="2933" y="57055"/>
                  </a:lnTo>
                  <a:lnTo>
                    <a:pt x="5715" y="65401"/>
                  </a:lnTo>
                  <a:lnTo>
                    <a:pt x="8615" y="74105"/>
                  </a:lnTo>
                  <a:lnTo>
                    <a:pt x="11655" y="83398"/>
                  </a:lnTo>
                  <a:lnTo>
                    <a:pt x="14820" y="93541"/>
                  </a:lnTo>
                  <a:lnTo>
                    <a:pt x="18080" y="104587"/>
                  </a:lnTo>
                  <a:lnTo>
                    <a:pt x="21245" y="116426"/>
                  </a:lnTo>
                  <a:lnTo>
                    <a:pt x="23988" y="128897"/>
                  </a:lnTo>
                  <a:lnTo>
                    <a:pt x="26163" y="141744"/>
                  </a:lnTo>
                  <a:lnTo>
                    <a:pt x="27752" y="151504"/>
                  </a:lnTo>
                  <a:lnTo>
                    <a:pt x="28529" y="154231"/>
                  </a:lnTo>
                  <a:lnTo>
                    <a:pt x="28210" y="151646"/>
                  </a:lnTo>
                  <a:lnTo>
                    <a:pt x="26932" y="145514"/>
                  </a:lnTo>
                  <a:lnTo>
                    <a:pt x="24947" y="136551"/>
                  </a:lnTo>
                  <a:lnTo>
                    <a:pt x="22477" y="125279"/>
                  </a:lnTo>
                  <a:lnTo>
                    <a:pt x="20007" y="112538"/>
                  </a:lnTo>
                  <a:lnTo>
                    <a:pt x="18260" y="99404"/>
                  </a:lnTo>
                  <a:lnTo>
                    <a:pt x="17568" y="86506"/>
                  </a:lnTo>
                  <a:lnTo>
                    <a:pt x="17918" y="73905"/>
                  </a:lnTo>
                  <a:lnTo>
                    <a:pt x="19141" y="61298"/>
                  </a:lnTo>
                  <a:lnTo>
                    <a:pt x="21046" y="48495"/>
                  </a:lnTo>
                  <a:lnTo>
                    <a:pt x="23780" y="35929"/>
                  </a:lnTo>
                  <a:lnTo>
                    <a:pt x="27818" y="24543"/>
                  </a:lnTo>
                  <a:lnTo>
                    <a:pt x="33306" y="14784"/>
                  </a:lnTo>
                  <a:lnTo>
                    <a:pt x="39940" y="7096"/>
                  </a:lnTo>
                  <a:lnTo>
                    <a:pt x="47156" y="2138"/>
                  </a:lnTo>
                  <a:lnTo>
                    <a:pt x="54568" y="0"/>
                  </a:lnTo>
                  <a:lnTo>
                    <a:pt x="62154" y="480"/>
                  </a:lnTo>
                  <a:lnTo>
                    <a:pt x="70152" y="3370"/>
                  </a:lnTo>
                  <a:lnTo>
                    <a:pt x="78675" y="8312"/>
                  </a:lnTo>
                  <a:lnTo>
                    <a:pt x="87533" y="15032"/>
                  </a:lnTo>
                  <a:lnTo>
                    <a:pt x="96332" y="23428"/>
                  </a:lnTo>
                  <a:lnTo>
                    <a:pt x="104842" y="33292"/>
                  </a:lnTo>
                  <a:lnTo>
                    <a:pt x="112845" y="44337"/>
                  </a:lnTo>
                  <a:lnTo>
                    <a:pt x="120067" y="56274"/>
                  </a:lnTo>
                  <a:lnTo>
                    <a:pt x="126440" y="68855"/>
                  </a:lnTo>
                  <a:lnTo>
                    <a:pt x="132059" y="81725"/>
                  </a:lnTo>
                  <a:lnTo>
                    <a:pt x="137074" y="94439"/>
                  </a:lnTo>
                  <a:lnTo>
                    <a:pt x="141632" y="106758"/>
                  </a:lnTo>
                  <a:lnTo>
                    <a:pt x="145709" y="118386"/>
                  </a:lnTo>
                  <a:lnTo>
                    <a:pt x="149511" y="130120"/>
                  </a:lnTo>
                  <a:lnTo>
                    <a:pt x="153374" y="144105"/>
                  </a:lnTo>
                  <a:lnTo>
                    <a:pt x="157927" y="164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821637" y="1702022"/>
              <a:ext cx="154559" cy="245751"/>
            </a:xfrm>
            <a:custGeom>
              <a:avLst/>
              <a:gdLst/>
              <a:ahLst/>
              <a:cxnLst/>
              <a:rect l="0" t="0" r="0" b="0"/>
              <a:pathLst>
                <a:path w="154559" h="245751">
                  <a:moveTo>
                    <a:pt x="126342" y="3594"/>
                  </a:moveTo>
                  <a:lnTo>
                    <a:pt x="114674" y="861"/>
                  </a:lnTo>
                  <a:lnTo>
                    <a:pt x="104185" y="0"/>
                  </a:lnTo>
                  <a:lnTo>
                    <a:pt x="93883" y="995"/>
                  </a:lnTo>
                  <a:lnTo>
                    <a:pt x="83582" y="3706"/>
                  </a:lnTo>
                  <a:lnTo>
                    <a:pt x="73239" y="8139"/>
                  </a:lnTo>
                  <a:lnTo>
                    <a:pt x="62853" y="14128"/>
                  </a:lnTo>
                  <a:lnTo>
                    <a:pt x="52598" y="21386"/>
                  </a:lnTo>
                  <a:lnTo>
                    <a:pt x="42788" y="29613"/>
                  </a:lnTo>
                  <a:lnTo>
                    <a:pt x="33575" y="38546"/>
                  </a:lnTo>
                  <a:lnTo>
                    <a:pt x="25424" y="47982"/>
                  </a:lnTo>
                  <a:lnTo>
                    <a:pt x="19160" y="57767"/>
                  </a:lnTo>
                  <a:lnTo>
                    <a:pt x="15072" y="67783"/>
                  </a:lnTo>
                  <a:lnTo>
                    <a:pt x="13294" y="77627"/>
                  </a:lnTo>
                  <a:lnTo>
                    <a:pt x="14063" y="86631"/>
                  </a:lnTo>
                  <a:lnTo>
                    <a:pt x="17252" y="94496"/>
                  </a:lnTo>
                  <a:lnTo>
                    <a:pt x="22629" y="101098"/>
                  </a:lnTo>
                  <a:lnTo>
                    <a:pt x="30042" y="106317"/>
                  </a:lnTo>
                  <a:lnTo>
                    <a:pt x="39207" y="110235"/>
                  </a:lnTo>
                  <a:lnTo>
                    <a:pt x="49765" y="113071"/>
                  </a:lnTo>
                  <a:lnTo>
                    <a:pt x="61366" y="115073"/>
                  </a:lnTo>
                  <a:lnTo>
                    <a:pt x="73717" y="116468"/>
                  </a:lnTo>
                  <a:lnTo>
                    <a:pt x="86433" y="117596"/>
                  </a:lnTo>
                  <a:lnTo>
                    <a:pt x="99042" y="118894"/>
                  </a:lnTo>
                  <a:lnTo>
                    <a:pt x="111290" y="120597"/>
                  </a:lnTo>
                  <a:lnTo>
                    <a:pt x="122802" y="123064"/>
                  </a:lnTo>
                  <a:lnTo>
                    <a:pt x="133009" y="126857"/>
                  </a:lnTo>
                  <a:lnTo>
                    <a:pt x="141711" y="132153"/>
                  </a:lnTo>
                  <a:lnTo>
                    <a:pt x="148554" y="138812"/>
                  </a:lnTo>
                  <a:lnTo>
                    <a:pt x="152878" y="146569"/>
                  </a:lnTo>
                  <a:lnTo>
                    <a:pt x="154558" y="155151"/>
                  </a:lnTo>
                  <a:lnTo>
                    <a:pt x="153755" y="164165"/>
                  </a:lnTo>
                  <a:lnTo>
                    <a:pt x="150641" y="173127"/>
                  </a:lnTo>
                  <a:lnTo>
                    <a:pt x="145550" y="181775"/>
                  </a:lnTo>
                  <a:lnTo>
                    <a:pt x="138898" y="189884"/>
                  </a:lnTo>
                  <a:lnTo>
                    <a:pt x="131080" y="197184"/>
                  </a:lnTo>
                  <a:lnTo>
                    <a:pt x="122421" y="203613"/>
                  </a:lnTo>
                  <a:lnTo>
                    <a:pt x="113170" y="209270"/>
                  </a:lnTo>
                  <a:lnTo>
                    <a:pt x="103508" y="214312"/>
                  </a:lnTo>
                  <a:lnTo>
                    <a:pt x="93560" y="218893"/>
                  </a:lnTo>
                  <a:lnTo>
                    <a:pt x="83252" y="223142"/>
                  </a:lnTo>
                  <a:lnTo>
                    <a:pt x="72340" y="227156"/>
                  </a:lnTo>
                  <a:lnTo>
                    <a:pt x="60749" y="231004"/>
                  </a:lnTo>
                  <a:lnTo>
                    <a:pt x="48958" y="234585"/>
                  </a:lnTo>
                  <a:lnTo>
                    <a:pt x="36647" y="237991"/>
                  </a:lnTo>
                  <a:lnTo>
                    <a:pt x="21616" y="241523"/>
                  </a:lnTo>
                  <a:lnTo>
                    <a:pt x="0" y="2457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221283" y="1779316"/>
              <a:ext cx="146482" cy="128953"/>
            </a:xfrm>
            <a:custGeom>
              <a:avLst/>
              <a:gdLst/>
              <a:ahLst/>
              <a:cxnLst/>
              <a:rect l="0" t="0" r="0" b="0"/>
              <a:pathLst>
                <a:path w="146482" h="128953">
                  <a:moveTo>
                    <a:pt x="126779" y="31585"/>
                  </a:moveTo>
                  <a:lnTo>
                    <a:pt x="120844" y="25785"/>
                  </a:lnTo>
                  <a:lnTo>
                    <a:pt x="114640" y="20860"/>
                  </a:lnTo>
                  <a:lnTo>
                    <a:pt x="107535" y="16367"/>
                  </a:lnTo>
                  <a:lnTo>
                    <a:pt x="99249" y="12492"/>
                  </a:lnTo>
                  <a:lnTo>
                    <a:pt x="89306" y="9775"/>
                  </a:lnTo>
                  <a:lnTo>
                    <a:pt x="77619" y="8424"/>
                  </a:lnTo>
                  <a:lnTo>
                    <a:pt x="64886" y="8496"/>
                  </a:lnTo>
                  <a:lnTo>
                    <a:pt x="52348" y="10062"/>
                  </a:lnTo>
                  <a:lnTo>
                    <a:pt x="40708" y="13009"/>
                  </a:lnTo>
                  <a:lnTo>
                    <a:pt x="30287" y="17259"/>
                  </a:lnTo>
                  <a:lnTo>
                    <a:pt x="21287" y="22852"/>
                  </a:lnTo>
                  <a:lnTo>
                    <a:pt x="13654" y="29690"/>
                  </a:lnTo>
                  <a:lnTo>
                    <a:pt x="7495" y="37721"/>
                  </a:lnTo>
                  <a:lnTo>
                    <a:pt x="3165" y="47013"/>
                  </a:lnTo>
                  <a:lnTo>
                    <a:pt x="696" y="57482"/>
                  </a:lnTo>
                  <a:lnTo>
                    <a:pt x="0" y="68766"/>
                  </a:lnTo>
                  <a:lnTo>
                    <a:pt x="1044" y="80332"/>
                  </a:lnTo>
                  <a:lnTo>
                    <a:pt x="3644" y="91836"/>
                  </a:lnTo>
                  <a:lnTo>
                    <a:pt x="7828" y="102661"/>
                  </a:lnTo>
                  <a:lnTo>
                    <a:pt x="13910" y="111865"/>
                  </a:lnTo>
                  <a:lnTo>
                    <a:pt x="21889" y="119082"/>
                  </a:lnTo>
                  <a:lnTo>
                    <a:pt x="31501" y="124282"/>
                  </a:lnTo>
                  <a:lnTo>
                    <a:pt x="42394" y="127496"/>
                  </a:lnTo>
                  <a:lnTo>
                    <a:pt x="54229" y="128952"/>
                  </a:lnTo>
                  <a:lnTo>
                    <a:pt x="66411" y="128832"/>
                  </a:lnTo>
                  <a:lnTo>
                    <a:pt x="78123" y="127173"/>
                  </a:lnTo>
                  <a:lnTo>
                    <a:pt x="88956" y="124133"/>
                  </a:lnTo>
                  <a:lnTo>
                    <a:pt x="98872" y="119807"/>
                  </a:lnTo>
                  <a:lnTo>
                    <a:pt x="108000" y="114156"/>
                  </a:lnTo>
                  <a:lnTo>
                    <a:pt x="116509" y="107280"/>
                  </a:lnTo>
                  <a:lnTo>
                    <a:pt x="124394" y="99392"/>
                  </a:lnTo>
                  <a:lnTo>
                    <a:pt x="131480" y="90727"/>
                  </a:lnTo>
                  <a:lnTo>
                    <a:pt x="137719" y="81492"/>
                  </a:lnTo>
                  <a:lnTo>
                    <a:pt x="142724" y="71851"/>
                  </a:lnTo>
                  <a:lnTo>
                    <a:pt x="145724" y="61926"/>
                  </a:lnTo>
                  <a:lnTo>
                    <a:pt x="146481" y="51816"/>
                  </a:lnTo>
                  <a:lnTo>
                    <a:pt x="145337" y="41844"/>
                  </a:lnTo>
                  <a:lnTo>
                    <a:pt x="142729" y="31483"/>
                  </a:lnTo>
                  <a:lnTo>
                    <a:pt x="137308" y="18707"/>
                  </a:lnTo>
                  <a:lnTo>
                    <a:pt x="1267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373238" y="1493426"/>
              <a:ext cx="122224" cy="412233"/>
            </a:xfrm>
            <a:custGeom>
              <a:avLst/>
              <a:gdLst/>
              <a:ahLst/>
              <a:cxnLst/>
              <a:rect l="0" t="0" r="0" b="0"/>
              <a:pathLst>
                <a:path w="122224" h="412233">
                  <a:moveTo>
                    <a:pt x="90637" y="412232"/>
                  </a:moveTo>
                  <a:lnTo>
                    <a:pt x="87703" y="400496"/>
                  </a:lnTo>
                  <a:lnTo>
                    <a:pt x="84921" y="389368"/>
                  </a:lnTo>
                  <a:lnTo>
                    <a:pt x="82017" y="377765"/>
                  </a:lnTo>
                  <a:lnTo>
                    <a:pt x="78804" y="365431"/>
                  </a:lnTo>
                  <a:lnTo>
                    <a:pt x="74991" y="352122"/>
                  </a:lnTo>
                  <a:lnTo>
                    <a:pt x="70478" y="337818"/>
                  </a:lnTo>
                  <a:lnTo>
                    <a:pt x="65487" y="322813"/>
                  </a:lnTo>
                  <a:lnTo>
                    <a:pt x="60448" y="307599"/>
                  </a:lnTo>
                  <a:lnTo>
                    <a:pt x="55617" y="292486"/>
                  </a:lnTo>
                  <a:lnTo>
                    <a:pt x="51069" y="277747"/>
                  </a:lnTo>
                  <a:lnTo>
                    <a:pt x="46788" y="263697"/>
                  </a:lnTo>
                  <a:lnTo>
                    <a:pt x="42721" y="250425"/>
                  </a:lnTo>
                  <a:lnTo>
                    <a:pt x="38650" y="237529"/>
                  </a:lnTo>
                  <a:lnTo>
                    <a:pt x="34224" y="224256"/>
                  </a:lnTo>
                  <a:lnTo>
                    <a:pt x="29282" y="210211"/>
                  </a:lnTo>
                  <a:lnTo>
                    <a:pt x="23995" y="195503"/>
                  </a:lnTo>
                  <a:lnTo>
                    <a:pt x="18753" y="180551"/>
                  </a:lnTo>
                  <a:lnTo>
                    <a:pt x="13789" y="165633"/>
                  </a:lnTo>
                  <a:lnTo>
                    <a:pt x="9322" y="150701"/>
                  </a:lnTo>
                  <a:lnTo>
                    <a:pt x="5627" y="135464"/>
                  </a:lnTo>
                  <a:lnTo>
                    <a:pt x="2779" y="119775"/>
                  </a:lnTo>
                  <a:lnTo>
                    <a:pt x="852" y="103799"/>
                  </a:lnTo>
                  <a:lnTo>
                    <a:pt x="0" y="87914"/>
                  </a:lnTo>
                  <a:lnTo>
                    <a:pt x="213" y="72346"/>
                  </a:lnTo>
                  <a:lnTo>
                    <a:pt x="1660" y="57467"/>
                  </a:lnTo>
                  <a:lnTo>
                    <a:pt x="4758" y="43855"/>
                  </a:lnTo>
                  <a:lnTo>
                    <a:pt x="9589" y="31712"/>
                  </a:lnTo>
                  <a:lnTo>
                    <a:pt x="16105" y="21237"/>
                  </a:lnTo>
                  <a:lnTo>
                    <a:pt x="24298" y="12790"/>
                  </a:lnTo>
                  <a:lnTo>
                    <a:pt x="33990" y="6376"/>
                  </a:lnTo>
                  <a:lnTo>
                    <a:pt x="44734" y="2033"/>
                  </a:lnTo>
                  <a:lnTo>
                    <a:pt x="55929" y="0"/>
                  </a:lnTo>
                  <a:lnTo>
                    <a:pt x="67186" y="181"/>
                  </a:lnTo>
                  <a:lnTo>
                    <a:pt x="78079" y="2106"/>
                  </a:lnTo>
                  <a:lnTo>
                    <a:pt x="89231" y="5396"/>
                  </a:lnTo>
                  <a:lnTo>
                    <a:pt x="102734" y="11454"/>
                  </a:lnTo>
                  <a:lnTo>
                    <a:pt x="122223" y="226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348062" y="1695088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130869" y="5800"/>
                  </a:lnTo>
                  <a:lnTo>
                    <a:pt x="124024" y="10725"/>
                  </a:lnTo>
                  <a:lnTo>
                    <a:pt x="115632" y="15223"/>
                  </a:lnTo>
                  <a:lnTo>
                    <a:pt x="105831" y="19270"/>
                  </a:lnTo>
                  <a:lnTo>
                    <a:pt x="94868" y="22636"/>
                  </a:lnTo>
                  <a:lnTo>
                    <a:pt x="83012" y="25244"/>
                  </a:lnTo>
                  <a:lnTo>
                    <a:pt x="70529" y="27175"/>
                  </a:lnTo>
                  <a:lnTo>
                    <a:pt x="56133" y="28766"/>
                  </a:lnTo>
                  <a:lnTo>
                    <a:pt x="35210" y="3015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737616" y="1737202"/>
              <a:ext cx="105286" cy="140726"/>
            </a:xfrm>
            <a:custGeom>
              <a:avLst/>
              <a:gdLst/>
              <a:ahLst/>
              <a:cxnLst/>
              <a:rect l="0" t="0" r="0" b="0"/>
              <a:pathLst>
                <a:path w="105286" h="140726">
                  <a:moveTo>
                    <a:pt x="0" y="0"/>
                  </a:moveTo>
                  <a:lnTo>
                    <a:pt x="2934" y="8868"/>
                  </a:lnTo>
                  <a:lnTo>
                    <a:pt x="5716" y="17855"/>
                  </a:lnTo>
                  <a:lnTo>
                    <a:pt x="8620" y="27850"/>
                  </a:lnTo>
                  <a:lnTo>
                    <a:pt x="11833" y="38831"/>
                  </a:lnTo>
                  <a:lnTo>
                    <a:pt x="15647" y="50642"/>
                  </a:lnTo>
                  <a:lnTo>
                    <a:pt x="20164" y="63092"/>
                  </a:lnTo>
                  <a:lnTo>
                    <a:pt x="25327" y="75684"/>
                  </a:lnTo>
                  <a:lnTo>
                    <a:pt x="31015" y="87668"/>
                  </a:lnTo>
                  <a:lnTo>
                    <a:pt x="37100" y="98688"/>
                  </a:lnTo>
                  <a:lnTo>
                    <a:pt x="43473" y="108898"/>
                  </a:lnTo>
                  <a:lnTo>
                    <a:pt x="50050" y="118755"/>
                  </a:lnTo>
                  <a:lnTo>
                    <a:pt x="56784" y="128531"/>
                  </a:lnTo>
                  <a:lnTo>
                    <a:pt x="64135" y="136757"/>
                  </a:lnTo>
                  <a:lnTo>
                    <a:pt x="71853" y="140725"/>
                  </a:lnTo>
                  <a:lnTo>
                    <a:pt x="78385" y="139860"/>
                  </a:lnTo>
                  <a:lnTo>
                    <a:pt x="83333" y="135032"/>
                  </a:lnTo>
                  <a:lnTo>
                    <a:pt x="86899" y="127309"/>
                  </a:lnTo>
                  <a:lnTo>
                    <a:pt x="89400" y="117558"/>
                  </a:lnTo>
                  <a:lnTo>
                    <a:pt x="91128" y="106414"/>
                  </a:lnTo>
                  <a:lnTo>
                    <a:pt x="92314" y="94327"/>
                  </a:lnTo>
                  <a:lnTo>
                    <a:pt x="93289" y="81768"/>
                  </a:lnTo>
                  <a:lnTo>
                    <a:pt x="94479" y="69254"/>
                  </a:lnTo>
                  <a:lnTo>
                    <a:pt x="96092" y="57063"/>
                  </a:lnTo>
                  <a:lnTo>
                    <a:pt x="97999" y="45519"/>
                  </a:lnTo>
                  <a:lnTo>
                    <a:pt x="100016" y="33849"/>
                  </a:lnTo>
                  <a:lnTo>
                    <a:pt x="102325" y="1991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916601" y="1737202"/>
              <a:ext cx="31586" cy="147400"/>
            </a:xfrm>
            <a:custGeom>
              <a:avLst/>
              <a:gdLst/>
              <a:ahLst/>
              <a:cxnLst/>
              <a:rect l="0" t="0" r="0" b="0"/>
              <a:pathLst>
                <a:path w="31586" h="147400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3" y="34458"/>
                  </a:lnTo>
                  <a:lnTo>
                    <a:pt x="3863" y="46446"/>
                  </a:lnTo>
                  <a:lnTo>
                    <a:pt x="6180" y="58457"/>
                  </a:lnTo>
                  <a:lnTo>
                    <a:pt x="8846" y="70260"/>
                  </a:lnTo>
                  <a:lnTo>
                    <a:pt x="11770" y="81787"/>
                  </a:lnTo>
                  <a:lnTo>
                    <a:pt x="14877" y="93055"/>
                  </a:lnTo>
                  <a:lnTo>
                    <a:pt x="18108" y="104101"/>
                  </a:lnTo>
                  <a:lnTo>
                    <a:pt x="21271" y="114520"/>
                  </a:lnTo>
                  <a:lnTo>
                    <a:pt x="24350" y="124493"/>
                  </a:lnTo>
                  <a:lnTo>
                    <a:pt x="27615" y="134897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906072" y="162138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014075" y="1684559"/>
              <a:ext cx="110322" cy="178986"/>
            </a:xfrm>
            <a:custGeom>
              <a:avLst/>
              <a:gdLst/>
              <a:ahLst/>
              <a:cxnLst/>
              <a:rect l="0" t="0" r="0" b="0"/>
              <a:pathLst>
                <a:path w="110322" h="178986">
                  <a:moveTo>
                    <a:pt x="81510" y="0"/>
                  </a:moveTo>
                  <a:lnTo>
                    <a:pt x="69842" y="67"/>
                  </a:lnTo>
                  <a:lnTo>
                    <a:pt x="59353" y="707"/>
                  </a:lnTo>
                  <a:lnTo>
                    <a:pt x="49056" y="2008"/>
                  </a:lnTo>
                  <a:lnTo>
                    <a:pt x="38927" y="4041"/>
                  </a:lnTo>
                  <a:lnTo>
                    <a:pt x="29232" y="7006"/>
                  </a:lnTo>
                  <a:lnTo>
                    <a:pt x="20110" y="10935"/>
                  </a:lnTo>
                  <a:lnTo>
                    <a:pt x="12025" y="16030"/>
                  </a:lnTo>
                  <a:lnTo>
                    <a:pt x="5809" y="22730"/>
                  </a:lnTo>
                  <a:lnTo>
                    <a:pt x="1754" y="31114"/>
                  </a:lnTo>
                  <a:lnTo>
                    <a:pt x="0" y="40489"/>
                  </a:lnTo>
                  <a:lnTo>
                    <a:pt x="784" y="49626"/>
                  </a:lnTo>
                  <a:lnTo>
                    <a:pt x="3984" y="57833"/>
                  </a:lnTo>
                  <a:lnTo>
                    <a:pt x="9368" y="64797"/>
                  </a:lnTo>
                  <a:lnTo>
                    <a:pt x="16786" y="70323"/>
                  </a:lnTo>
                  <a:lnTo>
                    <a:pt x="25950" y="74484"/>
                  </a:lnTo>
                  <a:lnTo>
                    <a:pt x="36337" y="77669"/>
                  </a:lnTo>
                  <a:lnTo>
                    <a:pt x="47291" y="80445"/>
                  </a:lnTo>
                  <a:lnTo>
                    <a:pt x="58390" y="83181"/>
                  </a:lnTo>
                  <a:lnTo>
                    <a:pt x="69281" y="86195"/>
                  </a:lnTo>
                  <a:lnTo>
                    <a:pt x="79594" y="89830"/>
                  </a:lnTo>
                  <a:lnTo>
                    <a:pt x="89182" y="94212"/>
                  </a:lnTo>
                  <a:lnTo>
                    <a:pt x="97603" y="99444"/>
                  </a:lnTo>
                  <a:lnTo>
                    <a:pt x="104057" y="105705"/>
                  </a:lnTo>
                  <a:lnTo>
                    <a:pt x="108281" y="112987"/>
                  </a:lnTo>
                  <a:lnTo>
                    <a:pt x="110321" y="120976"/>
                  </a:lnTo>
                  <a:lnTo>
                    <a:pt x="110261" y="129176"/>
                  </a:lnTo>
                  <a:lnTo>
                    <a:pt x="108366" y="137277"/>
                  </a:lnTo>
                  <a:lnTo>
                    <a:pt x="104843" y="145001"/>
                  </a:lnTo>
                  <a:lnTo>
                    <a:pt x="99746" y="152035"/>
                  </a:lnTo>
                  <a:lnTo>
                    <a:pt x="93249" y="158278"/>
                  </a:lnTo>
                  <a:lnTo>
                    <a:pt x="85500" y="163655"/>
                  </a:lnTo>
                  <a:lnTo>
                    <a:pt x="75477" y="168551"/>
                  </a:lnTo>
                  <a:lnTo>
                    <a:pt x="58949" y="173397"/>
                  </a:lnTo>
                  <a:lnTo>
                    <a:pt x="28868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200870" y="1737202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2004" y="34458"/>
                  </a:lnTo>
                  <a:lnTo>
                    <a:pt x="3864" y="46446"/>
                  </a:lnTo>
                  <a:lnTo>
                    <a:pt x="6180" y="58457"/>
                  </a:lnTo>
                  <a:lnTo>
                    <a:pt x="8842" y="70247"/>
                  </a:lnTo>
                  <a:lnTo>
                    <a:pt x="11604" y="81293"/>
                  </a:lnTo>
                  <a:lnTo>
                    <a:pt x="14362" y="91818"/>
                  </a:lnTo>
                  <a:lnTo>
                    <a:pt x="17357" y="102741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190342" y="16003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316684" y="1516103"/>
              <a:ext cx="73700" cy="326385"/>
            </a:xfrm>
            <a:custGeom>
              <a:avLst/>
              <a:gdLst/>
              <a:ahLst/>
              <a:cxnLst/>
              <a:rect l="0" t="0" r="0" b="0"/>
              <a:pathLst>
                <a:path w="73700" h="326385">
                  <a:moveTo>
                    <a:pt x="0" y="0"/>
                  </a:moveTo>
                  <a:lnTo>
                    <a:pt x="134" y="14669"/>
                  </a:lnTo>
                  <a:lnTo>
                    <a:pt x="1414" y="28580"/>
                  </a:lnTo>
                  <a:lnTo>
                    <a:pt x="4002" y="43083"/>
                  </a:lnTo>
                  <a:lnTo>
                    <a:pt x="7549" y="58457"/>
                  </a:lnTo>
                  <a:lnTo>
                    <a:pt x="11534" y="74930"/>
                  </a:lnTo>
                  <a:lnTo>
                    <a:pt x="15614" y="92490"/>
                  </a:lnTo>
                  <a:lnTo>
                    <a:pt x="19635" y="110487"/>
                  </a:lnTo>
                  <a:lnTo>
                    <a:pt x="23553" y="127795"/>
                  </a:lnTo>
                  <a:lnTo>
                    <a:pt x="27368" y="143835"/>
                  </a:lnTo>
                  <a:lnTo>
                    <a:pt x="31097" y="158550"/>
                  </a:lnTo>
                  <a:lnTo>
                    <a:pt x="34762" y="172128"/>
                  </a:lnTo>
                  <a:lnTo>
                    <a:pt x="38378" y="184817"/>
                  </a:lnTo>
                  <a:lnTo>
                    <a:pt x="41961" y="196850"/>
                  </a:lnTo>
                  <a:lnTo>
                    <a:pt x="45521" y="208412"/>
                  </a:lnTo>
                  <a:lnTo>
                    <a:pt x="49064" y="219650"/>
                  </a:lnTo>
                  <a:lnTo>
                    <a:pt x="52596" y="230828"/>
                  </a:lnTo>
                  <a:lnTo>
                    <a:pt x="56121" y="242327"/>
                  </a:lnTo>
                  <a:lnTo>
                    <a:pt x="59636" y="254316"/>
                  </a:lnTo>
                  <a:lnTo>
                    <a:pt x="62992" y="266573"/>
                  </a:lnTo>
                  <a:lnTo>
                    <a:pt x="66222" y="279990"/>
                  </a:lnTo>
                  <a:lnTo>
                    <a:pt x="69610" y="297986"/>
                  </a:lnTo>
                  <a:lnTo>
                    <a:pt x="73699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264041" y="1675084"/>
              <a:ext cx="189514" cy="9476"/>
            </a:xfrm>
            <a:custGeom>
              <a:avLst/>
              <a:gdLst/>
              <a:ahLst/>
              <a:cxnLst/>
              <a:rect l="0" t="0" r="0" b="0"/>
              <a:pathLst>
                <a:path w="189514" h="9476">
                  <a:moveTo>
                    <a:pt x="189513" y="9475"/>
                  </a:moveTo>
                  <a:lnTo>
                    <a:pt x="180578" y="6608"/>
                  </a:lnTo>
                  <a:lnTo>
                    <a:pt x="170951" y="4466"/>
                  </a:lnTo>
                  <a:lnTo>
                    <a:pt x="159664" y="2863"/>
                  </a:lnTo>
                  <a:lnTo>
                    <a:pt x="146996" y="1683"/>
                  </a:lnTo>
                  <a:lnTo>
                    <a:pt x="133516" y="834"/>
                  </a:lnTo>
                  <a:lnTo>
                    <a:pt x="119644" y="241"/>
                  </a:lnTo>
                  <a:lnTo>
                    <a:pt x="105608" y="0"/>
                  </a:lnTo>
                  <a:lnTo>
                    <a:pt x="91517" y="364"/>
                  </a:lnTo>
                  <a:lnTo>
                    <a:pt x="77425" y="1419"/>
                  </a:lnTo>
                  <a:lnTo>
                    <a:pt x="63570" y="2949"/>
                  </a:lnTo>
                  <a:lnTo>
                    <a:pt x="48818" y="4674"/>
                  </a:lnTo>
                  <a:lnTo>
                    <a:pt x="29636" y="6744"/>
                  </a:lnTo>
                  <a:lnTo>
                    <a:pt x="0" y="94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491315" y="1695088"/>
              <a:ext cx="101119" cy="135188"/>
            </a:xfrm>
            <a:custGeom>
              <a:avLst/>
              <a:gdLst/>
              <a:ahLst/>
              <a:cxnLst/>
              <a:rect l="0" t="0" r="0" b="0"/>
              <a:pathLst>
                <a:path w="101119" h="135188">
                  <a:moveTo>
                    <a:pt x="78052" y="10528"/>
                  </a:moveTo>
                  <a:lnTo>
                    <a:pt x="69251" y="7795"/>
                  </a:lnTo>
                  <a:lnTo>
                    <a:pt x="60904" y="6934"/>
                  </a:lnTo>
                  <a:lnTo>
                    <a:pt x="52210" y="7924"/>
                  </a:lnTo>
                  <a:lnTo>
                    <a:pt x="43262" y="10463"/>
                  </a:lnTo>
                  <a:lnTo>
                    <a:pt x="34415" y="14247"/>
                  </a:lnTo>
                  <a:lnTo>
                    <a:pt x="25886" y="18992"/>
                  </a:lnTo>
                  <a:lnTo>
                    <a:pt x="18043" y="24770"/>
                  </a:lnTo>
                  <a:lnTo>
                    <a:pt x="11462" y="31997"/>
                  </a:lnTo>
                  <a:lnTo>
                    <a:pt x="6343" y="40777"/>
                  </a:lnTo>
                  <a:lnTo>
                    <a:pt x="2722" y="50772"/>
                  </a:lnTo>
                  <a:lnTo>
                    <a:pt x="650" y="61397"/>
                  </a:lnTo>
                  <a:lnTo>
                    <a:pt x="0" y="72243"/>
                  </a:lnTo>
                  <a:lnTo>
                    <a:pt x="680" y="82947"/>
                  </a:lnTo>
                  <a:lnTo>
                    <a:pt x="2723" y="93129"/>
                  </a:lnTo>
                  <a:lnTo>
                    <a:pt x="6024" y="102633"/>
                  </a:lnTo>
                  <a:lnTo>
                    <a:pt x="10526" y="111336"/>
                  </a:lnTo>
                  <a:lnTo>
                    <a:pt x="16297" y="119044"/>
                  </a:lnTo>
                  <a:lnTo>
                    <a:pt x="23253" y="125736"/>
                  </a:lnTo>
                  <a:lnTo>
                    <a:pt x="31194" y="131061"/>
                  </a:lnTo>
                  <a:lnTo>
                    <a:pt x="39896" y="134285"/>
                  </a:lnTo>
                  <a:lnTo>
                    <a:pt x="49146" y="135187"/>
                  </a:lnTo>
                  <a:lnTo>
                    <a:pt x="58457" y="133843"/>
                  </a:lnTo>
                  <a:lnTo>
                    <a:pt x="67095" y="130357"/>
                  </a:lnTo>
                  <a:lnTo>
                    <a:pt x="74715" y="125014"/>
                  </a:lnTo>
                  <a:lnTo>
                    <a:pt x="81322" y="118191"/>
                  </a:lnTo>
                  <a:lnTo>
                    <a:pt x="87076" y="110258"/>
                  </a:lnTo>
                  <a:lnTo>
                    <a:pt x="92161" y="101521"/>
                  </a:lnTo>
                  <a:lnTo>
                    <a:pt x="96425" y="92218"/>
                  </a:lnTo>
                  <a:lnTo>
                    <a:pt x="99394" y="82521"/>
                  </a:lnTo>
                  <a:lnTo>
                    <a:pt x="100912" y="72554"/>
                  </a:lnTo>
                  <a:lnTo>
                    <a:pt x="101118" y="62404"/>
                  </a:lnTo>
                  <a:lnTo>
                    <a:pt x="100269" y="52129"/>
                  </a:lnTo>
                  <a:lnTo>
                    <a:pt x="98619" y="41785"/>
                  </a:lnTo>
                  <a:lnTo>
                    <a:pt x="96157" y="31852"/>
                  </a:lnTo>
                  <a:lnTo>
                    <a:pt x="92152" y="22266"/>
                  </a:lnTo>
                  <a:lnTo>
                    <a:pt x="84021" y="12185"/>
                  </a:lnTo>
                  <a:lnTo>
                    <a:pt x="6752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632538" y="1652974"/>
              <a:ext cx="84230" cy="126096"/>
            </a:xfrm>
            <a:custGeom>
              <a:avLst/>
              <a:gdLst/>
              <a:ahLst/>
              <a:cxnLst/>
              <a:rect l="0" t="0" r="0" b="0"/>
              <a:pathLst>
                <a:path w="84230" h="126096">
                  <a:moveTo>
                    <a:pt x="0" y="84228"/>
                  </a:moveTo>
                  <a:lnTo>
                    <a:pt x="5868" y="95896"/>
                  </a:lnTo>
                  <a:lnTo>
                    <a:pt x="11432" y="106385"/>
                  </a:lnTo>
                  <a:lnTo>
                    <a:pt x="17219" y="116615"/>
                  </a:lnTo>
                  <a:lnTo>
                    <a:pt x="22818" y="124268"/>
                  </a:lnTo>
                  <a:lnTo>
                    <a:pt x="26951" y="126095"/>
                  </a:lnTo>
                  <a:lnTo>
                    <a:pt x="28804" y="122800"/>
                  </a:lnTo>
                  <a:lnTo>
                    <a:pt x="28794" y="115890"/>
                  </a:lnTo>
                  <a:lnTo>
                    <a:pt x="27860" y="106561"/>
                  </a:lnTo>
                  <a:lnTo>
                    <a:pt x="27073" y="95636"/>
                  </a:lnTo>
                  <a:lnTo>
                    <a:pt x="26993" y="83669"/>
                  </a:lnTo>
                  <a:lnTo>
                    <a:pt x="27903" y="71343"/>
                  </a:lnTo>
                  <a:lnTo>
                    <a:pt x="30023" y="59509"/>
                  </a:lnTo>
                  <a:lnTo>
                    <a:pt x="33338" y="48585"/>
                  </a:lnTo>
                  <a:lnTo>
                    <a:pt x="37832" y="38772"/>
                  </a:lnTo>
                  <a:lnTo>
                    <a:pt x="43587" y="30242"/>
                  </a:lnTo>
                  <a:lnTo>
                    <a:pt x="50514" y="22952"/>
                  </a:lnTo>
                  <a:lnTo>
                    <a:pt x="57957" y="16850"/>
                  </a:lnTo>
                  <a:lnTo>
                    <a:pt x="65509" y="11378"/>
                  </a:lnTo>
                  <a:lnTo>
                    <a:pt x="73832" y="6055"/>
                  </a:lnTo>
                  <a:lnTo>
                    <a:pt x="842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790466" y="1652974"/>
              <a:ext cx="187761" cy="221099"/>
            </a:xfrm>
            <a:custGeom>
              <a:avLst/>
              <a:gdLst/>
              <a:ahLst/>
              <a:cxnLst/>
              <a:rect l="0" t="0" r="0" b="0"/>
              <a:pathLst>
                <a:path w="187761" h="221099">
                  <a:moveTo>
                    <a:pt x="147399" y="0"/>
                  </a:moveTo>
                  <a:lnTo>
                    <a:pt x="138598" y="2934"/>
                  </a:lnTo>
                  <a:lnTo>
                    <a:pt x="130251" y="5716"/>
                  </a:lnTo>
                  <a:lnTo>
                    <a:pt x="121557" y="8620"/>
                  </a:lnTo>
                  <a:lnTo>
                    <a:pt x="112609" y="11833"/>
                  </a:lnTo>
                  <a:lnTo>
                    <a:pt x="103762" y="15646"/>
                  </a:lnTo>
                  <a:lnTo>
                    <a:pt x="95224" y="20164"/>
                  </a:lnTo>
                  <a:lnTo>
                    <a:pt x="87035" y="25327"/>
                  </a:lnTo>
                  <a:lnTo>
                    <a:pt x="79158" y="31015"/>
                  </a:lnTo>
                  <a:lnTo>
                    <a:pt x="71532" y="37104"/>
                  </a:lnTo>
                  <a:lnTo>
                    <a:pt x="64258" y="43650"/>
                  </a:lnTo>
                  <a:lnTo>
                    <a:pt x="57594" y="50875"/>
                  </a:lnTo>
                  <a:lnTo>
                    <a:pt x="51641" y="58843"/>
                  </a:lnTo>
                  <a:lnTo>
                    <a:pt x="46829" y="67312"/>
                  </a:lnTo>
                  <a:lnTo>
                    <a:pt x="43960" y="75842"/>
                  </a:lnTo>
                  <a:lnTo>
                    <a:pt x="43304" y="84158"/>
                  </a:lnTo>
                  <a:lnTo>
                    <a:pt x="44984" y="91690"/>
                  </a:lnTo>
                  <a:lnTo>
                    <a:pt x="49228" y="97531"/>
                  </a:lnTo>
                  <a:lnTo>
                    <a:pt x="55899" y="101346"/>
                  </a:lnTo>
                  <a:lnTo>
                    <a:pt x="64598" y="103447"/>
                  </a:lnTo>
                  <a:lnTo>
                    <a:pt x="74861" y="104492"/>
                  </a:lnTo>
                  <a:lnTo>
                    <a:pt x="86271" y="104984"/>
                  </a:lnTo>
                  <a:lnTo>
                    <a:pt x="98335" y="105371"/>
                  </a:lnTo>
                  <a:lnTo>
                    <a:pt x="110498" y="106105"/>
                  </a:lnTo>
                  <a:lnTo>
                    <a:pt x="122447" y="107392"/>
                  </a:lnTo>
                  <a:lnTo>
                    <a:pt x="133927" y="109396"/>
                  </a:lnTo>
                  <a:lnTo>
                    <a:pt x="144643" y="112338"/>
                  </a:lnTo>
                  <a:lnTo>
                    <a:pt x="154515" y="116246"/>
                  </a:lnTo>
                  <a:lnTo>
                    <a:pt x="163467" y="121157"/>
                  </a:lnTo>
                  <a:lnTo>
                    <a:pt x="171343" y="127202"/>
                  </a:lnTo>
                  <a:lnTo>
                    <a:pt x="178148" y="134338"/>
                  </a:lnTo>
                  <a:lnTo>
                    <a:pt x="183550" y="142229"/>
                  </a:lnTo>
                  <a:lnTo>
                    <a:pt x="186825" y="150364"/>
                  </a:lnTo>
                  <a:lnTo>
                    <a:pt x="187760" y="158421"/>
                  </a:lnTo>
                  <a:lnTo>
                    <a:pt x="186439" y="166116"/>
                  </a:lnTo>
                  <a:lnTo>
                    <a:pt x="182969" y="173131"/>
                  </a:lnTo>
                  <a:lnTo>
                    <a:pt x="177631" y="179365"/>
                  </a:lnTo>
                  <a:lnTo>
                    <a:pt x="170643" y="184890"/>
                  </a:lnTo>
                  <a:lnTo>
                    <a:pt x="162066" y="189843"/>
                  </a:lnTo>
                  <a:lnTo>
                    <a:pt x="152079" y="194359"/>
                  </a:lnTo>
                  <a:lnTo>
                    <a:pt x="140951" y="198395"/>
                  </a:lnTo>
                  <a:lnTo>
                    <a:pt x="128960" y="201734"/>
                  </a:lnTo>
                  <a:lnTo>
                    <a:pt x="116338" y="204319"/>
                  </a:lnTo>
                  <a:lnTo>
                    <a:pt x="103270" y="206396"/>
                  </a:lnTo>
                  <a:lnTo>
                    <a:pt x="89891" y="208404"/>
                  </a:lnTo>
                  <a:lnTo>
                    <a:pt x="76309" y="210606"/>
                  </a:lnTo>
                  <a:lnTo>
                    <a:pt x="62810" y="212926"/>
                  </a:lnTo>
                  <a:lnTo>
                    <a:pt x="48342" y="215274"/>
                  </a:lnTo>
                  <a:lnTo>
                    <a:pt x="29399" y="217862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1410818" y="2768994"/>
            <a:ext cx="5489071" cy="821224"/>
            <a:chOff x="1410818" y="2768994"/>
            <a:chExt cx="5489071" cy="821224"/>
          </a:xfrm>
        </p:grpSpPr>
        <p:sp>
          <p:nvSpPr>
            <p:cNvPr id="39" name="Freeform 38"/>
            <p:cNvSpPr/>
            <p:nvPr/>
          </p:nvSpPr>
          <p:spPr>
            <a:xfrm>
              <a:off x="1410818" y="3032207"/>
              <a:ext cx="147400" cy="4694"/>
            </a:xfrm>
            <a:custGeom>
              <a:avLst/>
              <a:gdLst/>
              <a:ahLst/>
              <a:cxnLst/>
              <a:rect l="0" t="0" r="0" b="0"/>
              <a:pathLst>
                <a:path w="147400" h="4694">
                  <a:moveTo>
                    <a:pt x="147399" y="0"/>
                  </a:moveTo>
                  <a:lnTo>
                    <a:pt x="132864" y="67"/>
                  </a:lnTo>
                  <a:lnTo>
                    <a:pt x="120233" y="707"/>
                  </a:lnTo>
                  <a:lnTo>
                    <a:pt x="108324" y="1995"/>
                  </a:lnTo>
                  <a:lnTo>
                    <a:pt x="96669" y="3509"/>
                  </a:lnTo>
                  <a:lnTo>
                    <a:pt x="84829" y="4528"/>
                  </a:lnTo>
                  <a:lnTo>
                    <a:pt x="72598" y="4693"/>
                  </a:lnTo>
                  <a:lnTo>
                    <a:pt x="60172" y="4132"/>
                  </a:lnTo>
                  <a:lnTo>
                    <a:pt x="46619" y="3237"/>
                  </a:lnTo>
                  <a:lnTo>
                    <a:pt x="28510" y="19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711537" y="2818032"/>
              <a:ext cx="309935" cy="572145"/>
            </a:xfrm>
            <a:custGeom>
              <a:avLst/>
              <a:gdLst/>
              <a:ahLst/>
              <a:cxnLst/>
              <a:rect l="0" t="0" r="0" b="0"/>
              <a:pathLst>
                <a:path w="309935" h="572145">
                  <a:moveTo>
                    <a:pt x="4608" y="551087"/>
                  </a:moveTo>
                  <a:lnTo>
                    <a:pt x="1808" y="542285"/>
                  </a:lnTo>
                  <a:lnTo>
                    <a:pt x="306" y="533938"/>
                  </a:lnTo>
                  <a:lnTo>
                    <a:pt x="0" y="525231"/>
                  </a:lnTo>
                  <a:lnTo>
                    <a:pt x="679" y="515764"/>
                  </a:lnTo>
                  <a:lnTo>
                    <a:pt x="2146" y="504972"/>
                  </a:lnTo>
                  <a:lnTo>
                    <a:pt x="4211" y="492669"/>
                  </a:lnTo>
                  <a:lnTo>
                    <a:pt x="6547" y="478832"/>
                  </a:lnTo>
                  <a:lnTo>
                    <a:pt x="8722" y="463416"/>
                  </a:lnTo>
                  <a:lnTo>
                    <a:pt x="10515" y="446579"/>
                  </a:lnTo>
                  <a:lnTo>
                    <a:pt x="12056" y="429071"/>
                  </a:lnTo>
                  <a:lnTo>
                    <a:pt x="13704" y="412093"/>
                  </a:lnTo>
                  <a:lnTo>
                    <a:pt x="15663" y="396256"/>
                  </a:lnTo>
                  <a:lnTo>
                    <a:pt x="17810" y="380998"/>
                  </a:lnTo>
                  <a:lnTo>
                    <a:pt x="19799" y="364927"/>
                  </a:lnTo>
                  <a:lnTo>
                    <a:pt x="21434" y="347305"/>
                  </a:lnTo>
                  <a:lnTo>
                    <a:pt x="22684" y="328534"/>
                  </a:lnTo>
                  <a:lnTo>
                    <a:pt x="23599" y="309760"/>
                  </a:lnTo>
                  <a:lnTo>
                    <a:pt x="24253" y="291687"/>
                  </a:lnTo>
                  <a:lnTo>
                    <a:pt x="24878" y="274671"/>
                  </a:lnTo>
                  <a:lnTo>
                    <a:pt x="25838" y="258949"/>
                  </a:lnTo>
                  <a:lnTo>
                    <a:pt x="27300" y="244486"/>
                  </a:lnTo>
                  <a:lnTo>
                    <a:pt x="29097" y="230758"/>
                  </a:lnTo>
                  <a:lnTo>
                    <a:pt x="30842" y="216912"/>
                  </a:lnTo>
                  <a:lnTo>
                    <a:pt x="32315" y="202476"/>
                  </a:lnTo>
                  <a:lnTo>
                    <a:pt x="33624" y="187503"/>
                  </a:lnTo>
                  <a:lnTo>
                    <a:pt x="35110" y="172371"/>
                  </a:lnTo>
                  <a:lnTo>
                    <a:pt x="36966" y="157366"/>
                  </a:lnTo>
                  <a:lnTo>
                    <a:pt x="39404" y="143565"/>
                  </a:lnTo>
                  <a:lnTo>
                    <a:pt x="43462" y="132934"/>
                  </a:lnTo>
                  <a:lnTo>
                    <a:pt x="49873" y="127517"/>
                  </a:lnTo>
                  <a:lnTo>
                    <a:pt x="57038" y="127907"/>
                  </a:lnTo>
                  <a:lnTo>
                    <a:pt x="63299" y="132155"/>
                  </a:lnTo>
                  <a:lnTo>
                    <a:pt x="68552" y="139116"/>
                  </a:lnTo>
                  <a:lnTo>
                    <a:pt x="73115" y="148103"/>
                  </a:lnTo>
                  <a:lnTo>
                    <a:pt x="77260" y="158431"/>
                  </a:lnTo>
                  <a:lnTo>
                    <a:pt x="81156" y="169373"/>
                  </a:lnTo>
                  <a:lnTo>
                    <a:pt x="84909" y="180482"/>
                  </a:lnTo>
                  <a:lnTo>
                    <a:pt x="88741" y="191556"/>
                  </a:lnTo>
                  <a:lnTo>
                    <a:pt x="92994" y="202527"/>
                  </a:lnTo>
                  <a:lnTo>
                    <a:pt x="97818" y="213386"/>
                  </a:lnTo>
                  <a:lnTo>
                    <a:pt x="103193" y="223984"/>
                  </a:lnTo>
                  <a:lnTo>
                    <a:pt x="109024" y="234035"/>
                  </a:lnTo>
                  <a:lnTo>
                    <a:pt x="115211" y="243425"/>
                  </a:lnTo>
                  <a:lnTo>
                    <a:pt x="121823" y="252037"/>
                  </a:lnTo>
                  <a:lnTo>
                    <a:pt x="129093" y="259676"/>
                  </a:lnTo>
                  <a:lnTo>
                    <a:pt x="137095" y="266324"/>
                  </a:lnTo>
                  <a:lnTo>
                    <a:pt x="145756" y="271789"/>
                  </a:lnTo>
                  <a:lnTo>
                    <a:pt x="154949" y="275636"/>
                  </a:lnTo>
                  <a:lnTo>
                    <a:pt x="164536" y="277770"/>
                  </a:lnTo>
                  <a:lnTo>
                    <a:pt x="174245" y="278068"/>
                  </a:lnTo>
                  <a:lnTo>
                    <a:pt x="183683" y="276224"/>
                  </a:lnTo>
                  <a:lnTo>
                    <a:pt x="192658" y="272273"/>
                  </a:lnTo>
                  <a:lnTo>
                    <a:pt x="201158" y="266367"/>
                  </a:lnTo>
                  <a:lnTo>
                    <a:pt x="209253" y="258591"/>
                  </a:lnTo>
                  <a:lnTo>
                    <a:pt x="217030" y="249183"/>
                  </a:lnTo>
                  <a:lnTo>
                    <a:pt x="224406" y="238630"/>
                  </a:lnTo>
                  <a:lnTo>
                    <a:pt x="231140" y="227564"/>
                  </a:lnTo>
                  <a:lnTo>
                    <a:pt x="237154" y="216376"/>
                  </a:lnTo>
                  <a:lnTo>
                    <a:pt x="242515" y="204917"/>
                  </a:lnTo>
                  <a:lnTo>
                    <a:pt x="247351" y="192625"/>
                  </a:lnTo>
                  <a:lnTo>
                    <a:pt x="251790" y="179250"/>
                  </a:lnTo>
                  <a:lnTo>
                    <a:pt x="255942" y="165165"/>
                  </a:lnTo>
                  <a:lnTo>
                    <a:pt x="259891" y="151163"/>
                  </a:lnTo>
                  <a:lnTo>
                    <a:pt x="263694" y="137697"/>
                  </a:lnTo>
                  <a:lnTo>
                    <a:pt x="267232" y="124553"/>
                  </a:lnTo>
                  <a:lnTo>
                    <a:pt x="270229" y="111055"/>
                  </a:lnTo>
                  <a:lnTo>
                    <a:pt x="272581" y="96830"/>
                  </a:lnTo>
                  <a:lnTo>
                    <a:pt x="274498" y="81987"/>
                  </a:lnTo>
                  <a:lnTo>
                    <a:pt x="276401" y="66938"/>
                  </a:lnTo>
                  <a:lnTo>
                    <a:pt x="278535" y="51961"/>
                  </a:lnTo>
                  <a:lnTo>
                    <a:pt x="280970" y="37327"/>
                  </a:lnTo>
                  <a:lnTo>
                    <a:pt x="283683" y="23354"/>
                  </a:lnTo>
                  <a:lnTo>
                    <a:pt x="286598" y="10242"/>
                  </a:lnTo>
                  <a:lnTo>
                    <a:pt x="288768" y="1330"/>
                  </a:lnTo>
                  <a:lnTo>
                    <a:pt x="289112" y="0"/>
                  </a:lnTo>
                  <a:lnTo>
                    <a:pt x="288042" y="3702"/>
                  </a:lnTo>
                  <a:lnTo>
                    <a:pt x="286073" y="10888"/>
                  </a:lnTo>
                  <a:lnTo>
                    <a:pt x="283545" y="21575"/>
                  </a:lnTo>
                  <a:lnTo>
                    <a:pt x="280670" y="35604"/>
                  </a:lnTo>
                  <a:lnTo>
                    <a:pt x="277743" y="51978"/>
                  </a:lnTo>
                  <a:lnTo>
                    <a:pt x="275148" y="69152"/>
                  </a:lnTo>
                  <a:lnTo>
                    <a:pt x="273067" y="86161"/>
                  </a:lnTo>
                  <a:lnTo>
                    <a:pt x="271498" y="102639"/>
                  </a:lnTo>
                  <a:lnTo>
                    <a:pt x="270362" y="118534"/>
                  </a:lnTo>
                  <a:lnTo>
                    <a:pt x="269559" y="133925"/>
                  </a:lnTo>
                  <a:lnTo>
                    <a:pt x="269001" y="148921"/>
                  </a:lnTo>
                  <a:lnTo>
                    <a:pt x="268618" y="163626"/>
                  </a:lnTo>
                  <a:lnTo>
                    <a:pt x="268353" y="178123"/>
                  </a:lnTo>
                  <a:lnTo>
                    <a:pt x="268003" y="192473"/>
                  </a:lnTo>
                  <a:lnTo>
                    <a:pt x="267236" y="206723"/>
                  </a:lnTo>
                  <a:lnTo>
                    <a:pt x="265912" y="220904"/>
                  </a:lnTo>
                  <a:lnTo>
                    <a:pt x="264379" y="235038"/>
                  </a:lnTo>
                  <a:lnTo>
                    <a:pt x="263343" y="249140"/>
                  </a:lnTo>
                  <a:lnTo>
                    <a:pt x="263165" y="263221"/>
                  </a:lnTo>
                  <a:lnTo>
                    <a:pt x="263709" y="277288"/>
                  </a:lnTo>
                  <a:lnTo>
                    <a:pt x="264538" y="291345"/>
                  </a:lnTo>
                  <a:lnTo>
                    <a:pt x="265360" y="305410"/>
                  </a:lnTo>
                  <a:lnTo>
                    <a:pt x="266216" y="319975"/>
                  </a:lnTo>
                  <a:lnTo>
                    <a:pt x="267390" y="335964"/>
                  </a:lnTo>
                  <a:lnTo>
                    <a:pt x="269028" y="353760"/>
                  </a:lnTo>
                  <a:lnTo>
                    <a:pt x="271127" y="373105"/>
                  </a:lnTo>
                  <a:lnTo>
                    <a:pt x="273614" y="393386"/>
                  </a:lnTo>
                  <a:lnTo>
                    <a:pt x="276402" y="414130"/>
                  </a:lnTo>
                  <a:lnTo>
                    <a:pt x="279410" y="434753"/>
                  </a:lnTo>
                  <a:lnTo>
                    <a:pt x="282575" y="454512"/>
                  </a:lnTo>
                  <a:lnTo>
                    <a:pt x="285850" y="473085"/>
                  </a:lnTo>
                  <a:lnTo>
                    <a:pt x="289201" y="490351"/>
                  </a:lnTo>
                  <a:lnTo>
                    <a:pt x="292604" y="506196"/>
                  </a:lnTo>
                  <a:lnTo>
                    <a:pt x="296037" y="520696"/>
                  </a:lnTo>
                  <a:lnTo>
                    <a:pt x="299338" y="533632"/>
                  </a:lnTo>
                  <a:lnTo>
                    <a:pt x="302525" y="545659"/>
                  </a:lnTo>
                  <a:lnTo>
                    <a:pt x="305879" y="557837"/>
                  </a:lnTo>
                  <a:lnTo>
                    <a:pt x="309934" y="5721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089323" y="3151263"/>
              <a:ext cx="195361" cy="182731"/>
            </a:xfrm>
            <a:custGeom>
              <a:avLst/>
              <a:gdLst/>
              <a:ahLst/>
              <a:cxnLst/>
              <a:rect l="0" t="0" r="0" b="0"/>
              <a:pathLst>
                <a:path w="195361" h="182731">
                  <a:moveTo>
                    <a:pt x="79547" y="112571"/>
                  </a:moveTo>
                  <a:lnTo>
                    <a:pt x="82481" y="103770"/>
                  </a:lnTo>
                  <a:lnTo>
                    <a:pt x="85263" y="95423"/>
                  </a:lnTo>
                  <a:lnTo>
                    <a:pt x="88153" y="86719"/>
                  </a:lnTo>
                  <a:lnTo>
                    <a:pt x="90848" y="77426"/>
                  </a:lnTo>
                  <a:lnTo>
                    <a:pt x="92717" y="67282"/>
                  </a:lnTo>
                  <a:lnTo>
                    <a:pt x="93469" y="56246"/>
                  </a:lnTo>
                  <a:lnTo>
                    <a:pt x="92984" y="44752"/>
                  </a:lnTo>
                  <a:lnTo>
                    <a:pt x="91134" y="33579"/>
                  </a:lnTo>
                  <a:lnTo>
                    <a:pt x="87988" y="23157"/>
                  </a:lnTo>
                  <a:lnTo>
                    <a:pt x="83435" y="14044"/>
                  </a:lnTo>
                  <a:lnTo>
                    <a:pt x="77105" y="7060"/>
                  </a:lnTo>
                  <a:lnTo>
                    <a:pt x="68968" y="2448"/>
                  </a:lnTo>
                  <a:lnTo>
                    <a:pt x="59591" y="132"/>
                  </a:lnTo>
                  <a:lnTo>
                    <a:pt x="49920" y="0"/>
                  </a:lnTo>
                  <a:lnTo>
                    <a:pt x="40537" y="1767"/>
                  </a:lnTo>
                  <a:lnTo>
                    <a:pt x="31799" y="5373"/>
                  </a:lnTo>
                  <a:lnTo>
                    <a:pt x="24010" y="11058"/>
                  </a:lnTo>
                  <a:lnTo>
                    <a:pt x="17226" y="18772"/>
                  </a:lnTo>
                  <a:lnTo>
                    <a:pt x="11484" y="28373"/>
                  </a:lnTo>
                  <a:lnTo>
                    <a:pt x="6910" y="39791"/>
                  </a:lnTo>
                  <a:lnTo>
                    <a:pt x="3462" y="52801"/>
                  </a:lnTo>
                  <a:lnTo>
                    <a:pt x="1127" y="66926"/>
                  </a:lnTo>
                  <a:lnTo>
                    <a:pt x="0" y="81545"/>
                  </a:lnTo>
                  <a:lnTo>
                    <a:pt x="23" y="96258"/>
                  </a:lnTo>
                  <a:lnTo>
                    <a:pt x="1172" y="110728"/>
                  </a:lnTo>
                  <a:lnTo>
                    <a:pt x="3539" y="124598"/>
                  </a:lnTo>
                  <a:lnTo>
                    <a:pt x="7061" y="137731"/>
                  </a:lnTo>
                  <a:lnTo>
                    <a:pt x="11714" y="149856"/>
                  </a:lnTo>
                  <a:lnTo>
                    <a:pt x="17585" y="160482"/>
                  </a:lnTo>
                  <a:lnTo>
                    <a:pt x="24609" y="169468"/>
                  </a:lnTo>
                  <a:lnTo>
                    <a:pt x="32597" y="176504"/>
                  </a:lnTo>
                  <a:lnTo>
                    <a:pt x="41328" y="180958"/>
                  </a:lnTo>
                  <a:lnTo>
                    <a:pt x="50603" y="182730"/>
                  </a:lnTo>
                  <a:lnTo>
                    <a:pt x="60101" y="182158"/>
                  </a:lnTo>
                  <a:lnTo>
                    <a:pt x="69397" y="179731"/>
                  </a:lnTo>
                  <a:lnTo>
                    <a:pt x="78268" y="175906"/>
                  </a:lnTo>
                  <a:lnTo>
                    <a:pt x="86358" y="170578"/>
                  </a:lnTo>
                  <a:lnTo>
                    <a:pt x="93114" y="163123"/>
                  </a:lnTo>
                  <a:lnTo>
                    <a:pt x="98356" y="153377"/>
                  </a:lnTo>
                  <a:lnTo>
                    <a:pt x="102061" y="141919"/>
                  </a:lnTo>
                  <a:lnTo>
                    <a:pt x="104190" y="129772"/>
                  </a:lnTo>
                  <a:lnTo>
                    <a:pt x="104926" y="117649"/>
                  </a:lnTo>
                  <a:lnTo>
                    <a:pt x="106030" y="107454"/>
                  </a:lnTo>
                  <a:lnTo>
                    <a:pt x="109075" y="101982"/>
                  </a:lnTo>
                  <a:lnTo>
                    <a:pt x="112889" y="101557"/>
                  </a:lnTo>
                  <a:lnTo>
                    <a:pt x="116830" y="104919"/>
                  </a:lnTo>
                  <a:lnTo>
                    <a:pt x="120884" y="110807"/>
                  </a:lnTo>
                  <a:lnTo>
                    <a:pt x="125327" y="118324"/>
                  </a:lnTo>
                  <a:lnTo>
                    <a:pt x="130302" y="126881"/>
                  </a:lnTo>
                  <a:lnTo>
                    <a:pt x="135956" y="135778"/>
                  </a:lnTo>
                  <a:lnTo>
                    <a:pt x="142512" y="144164"/>
                  </a:lnTo>
                  <a:lnTo>
                    <a:pt x="149991" y="151618"/>
                  </a:lnTo>
                  <a:lnTo>
                    <a:pt x="158006" y="157770"/>
                  </a:lnTo>
                  <a:lnTo>
                    <a:pt x="166752" y="162604"/>
                  </a:lnTo>
                  <a:lnTo>
                    <a:pt x="178112" y="165421"/>
                  </a:lnTo>
                  <a:lnTo>
                    <a:pt x="195360" y="165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284683" y="3143034"/>
              <a:ext cx="126344" cy="173443"/>
            </a:xfrm>
            <a:custGeom>
              <a:avLst/>
              <a:gdLst/>
              <a:ahLst/>
              <a:cxnLst/>
              <a:rect l="0" t="0" r="0" b="0"/>
              <a:pathLst>
                <a:path w="126344" h="173443">
                  <a:moveTo>
                    <a:pt x="0" y="36572"/>
                  </a:moveTo>
                  <a:lnTo>
                    <a:pt x="68" y="51174"/>
                  </a:lnTo>
                  <a:lnTo>
                    <a:pt x="708" y="64445"/>
                  </a:lnTo>
                  <a:lnTo>
                    <a:pt x="2000" y="77646"/>
                  </a:lnTo>
                  <a:lnTo>
                    <a:pt x="3687" y="90988"/>
                  </a:lnTo>
                  <a:lnTo>
                    <a:pt x="5355" y="104496"/>
                  </a:lnTo>
                  <a:lnTo>
                    <a:pt x="6773" y="118145"/>
                  </a:lnTo>
                  <a:lnTo>
                    <a:pt x="8044" y="131738"/>
                  </a:lnTo>
                  <a:lnTo>
                    <a:pt x="9503" y="144940"/>
                  </a:lnTo>
                  <a:lnTo>
                    <a:pt x="11316" y="157527"/>
                  </a:lnTo>
                  <a:lnTo>
                    <a:pt x="12858" y="167122"/>
                  </a:lnTo>
                  <a:lnTo>
                    <a:pt x="13336" y="170345"/>
                  </a:lnTo>
                  <a:lnTo>
                    <a:pt x="13105" y="167451"/>
                  </a:lnTo>
                  <a:lnTo>
                    <a:pt x="12613" y="159932"/>
                  </a:lnTo>
                  <a:lnTo>
                    <a:pt x="12103" y="149332"/>
                  </a:lnTo>
                  <a:lnTo>
                    <a:pt x="11671" y="136987"/>
                  </a:lnTo>
                  <a:lnTo>
                    <a:pt x="11336" y="123746"/>
                  </a:lnTo>
                  <a:lnTo>
                    <a:pt x="11089" y="110067"/>
                  </a:lnTo>
                  <a:lnTo>
                    <a:pt x="10913" y="96182"/>
                  </a:lnTo>
                  <a:lnTo>
                    <a:pt x="10800" y="82207"/>
                  </a:lnTo>
                  <a:lnTo>
                    <a:pt x="11061" y="68360"/>
                  </a:lnTo>
                  <a:lnTo>
                    <a:pt x="12300" y="54972"/>
                  </a:lnTo>
                  <a:lnTo>
                    <a:pt x="14772" y="42193"/>
                  </a:lnTo>
                  <a:lnTo>
                    <a:pt x="18569" y="30320"/>
                  </a:lnTo>
                  <a:lnTo>
                    <a:pt x="23793" y="19871"/>
                  </a:lnTo>
                  <a:lnTo>
                    <a:pt x="30342" y="11010"/>
                  </a:lnTo>
                  <a:lnTo>
                    <a:pt x="37823" y="4230"/>
                  </a:lnTo>
                  <a:lnTo>
                    <a:pt x="45675" y="481"/>
                  </a:lnTo>
                  <a:lnTo>
                    <a:pt x="53538" y="0"/>
                  </a:lnTo>
                  <a:lnTo>
                    <a:pt x="61102" y="2424"/>
                  </a:lnTo>
                  <a:lnTo>
                    <a:pt x="68028" y="7164"/>
                  </a:lnTo>
                  <a:lnTo>
                    <a:pt x="74202" y="13647"/>
                  </a:lnTo>
                  <a:lnTo>
                    <a:pt x="79687" y="21555"/>
                  </a:lnTo>
                  <a:lnTo>
                    <a:pt x="84613" y="30822"/>
                  </a:lnTo>
                  <a:lnTo>
                    <a:pt x="89116" y="41308"/>
                  </a:lnTo>
                  <a:lnTo>
                    <a:pt x="93312" y="52787"/>
                  </a:lnTo>
                  <a:lnTo>
                    <a:pt x="97291" y="65023"/>
                  </a:lnTo>
                  <a:lnTo>
                    <a:pt x="101120" y="77808"/>
                  </a:lnTo>
                  <a:lnTo>
                    <a:pt x="104845" y="90817"/>
                  </a:lnTo>
                  <a:lnTo>
                    <a:pt x="108500" y="103624"/>
                  </a:lnTo>
                  <a:lnTo>
                    <a:pt x="112103" y="116006"/>
                  </a:lnTo>
                  <a:lnTo>
                    <a:pt x="115517" y="127676"/>
                  </a:lnTo>
                  <a:lnTo>
                    <a:pt x="118793" y="139443"/>
                  </a:lnTo>
                  <a:lnTo>
                    <a:pt x="122219" y="153455"/>
                  </a:lnTo>
                  <a:lnTo>
                    <a:pt x="126343" y="1734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453139" y="3148020"/>
              <a:ext cx="52644" cy="94758"/>
            </a:xfrm>
            <a:custGeom>
              <a:avLst/>
              <a:gdLst/>
              <a:ahLst/>
              <a:cxnLst/>
              <a:rect l="0" t="0" r="0" b="0"/>
              <a:pathLst>
                <a:path w="52644" h="94758">
                  <a:moveTo>
                    <a:pt x="0" y="0"/>
                  </a:moveTo>
                  <a:lnTo>
                    <a:pt x="2934" y="8802"/>
                  </a:lnTo>
                  <a:lnTo>
                    <a:pt x="5717" y="17148"/>
                  </a:lnTo>
                  <a:lnTo>
                    <a:pt x="8621" y="25843"/>
                  </a:lnTo>
                  <a:lnTo>
                    <a:pt x="11834" y="34791"/>
                  </a:lnTo>
                  <a:lnTo>
                    <a:pt x="15647" y="43637"/>
                  </a:lnTo>
                  <a:lnTo>
                    <a:pt x="20160" y="52172"/>
                  </a:lnTo>
                  <a:lnTo>
                    <a:pt x="25200" y="60243"/>
                  </a:lnTo>
                  <a:lnTo>
                    <a:pt x="31016" y="68581"/>
                  </a:lnTo>
                  <a:lnTo>
                    <a:pt x="39238" y="79033"/>
                  </a:lnTo>
                  <a:lnTo>
                    <a:pt x="52643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421554" y="3095378"/>
              <a:ext cx="168457" cy="494840"/>
            </a:xfrm>
            <a:custGeom>
              <a:avLst/>
              <a:gdLst/>
              <a:ahLst/>
              <a:cxnLst/>
              <a:rect l="0" t="0" r="0" b="0"/>
              <a:pathLst>
                <a:path w="168457" h="494840">
                  <a:moveTo>
                    <a:pt x="168456" y="0"/>
                  </a:moveTo>
                  <a:lnTo>
                    <a:pt x="162589" y="8935"/>
                  </a:lnTo>
                  <a:lnTo>
                    <a:pt x="157024" y="18562"/>
                  </a:lnTo>
                  <a:lnTo>
                    <a:pt x="151229" y="29845"/>
                  </a:lnTo>
                  <a:lnTo>
                    <a:pt x="145322" y="42340"/>
                  </a:lnTo>
                  <a:lnTo>
                    <a:pt x="139640" y="55171"/>
                  </a:lnTo>
                  <a:lnTo>
                    <a:pt x="134365" y="67789"/>
                  </a:lnTo>
                  <a:lnTo>
                    <a:pt x="129515" y="80000"/>
                  </a:lnTo>
                  <a:lnTo>
                    <a:pt x="125029" y="91795"/>
                  </a:lnTo>
                  <a:lnTo>
                    <a:pt x="120822" y="103240"/>
                  </a:lnTo>
                  <a:lnTo>
                    <a:pt x="116658" y="114416"/>
                  </a:lnTo>
                  <a:lnTo>
                    <a:pt x="112169" y="125393"/>
                  </a:lnTo>
                  <a:lnTo>
                    <a:pt x="107186" y="136229"/>
                  </a:lnTo>
                  <a:lnTo>
                    <a:pt x="101871" y="146967"/>
                  </a:lnTo>
                  <a:lnTo>
                    <a:pt x="96610" y="157637"/>
                  </a:lnTo>
                  <a:lnTo>
                    <a:pt x="91624" y="168266"/>
                  </a:lnTo>
                  <a:lnTo>
                    <a:pt x="86802" y="179032"/>
                  </a:lnTo>
                  <a:lnTo>
                    <a:pt x="81805" y="190252"/>
                  </a:lnTo>
                  <a:lnTo>
                    <a:pt x="76448" y="202058"/>
                  </a:lnTo>
                  <a:lnTo>
                    <a:pt x="70867" y="214258"/>
                  </a:lnTo>
                  <a:lnTo>
                    <a:pt x="65420" y="226448"/>
                  </a:lnTo>
                  <a:lnTo>
                    <a:pt x="60311" y="238392"/>
                  </a:lnTo>
                  <a:lnTo>
                    <a:pt x="55575" y="250192"/>
                  </a:lnTo>
                  <a:lnTo>
                    <a:pt x="51167" y="262181"/>
                  </a:lnTo>
                  <a:lnTo>
                    <a:pt x="47018" y="274543"/>
                  </a:lnTo>
                  <a:lnTo>
                    <a:pt x="43063" y="287303"/>
                  </a:lnTo>
                  <a:lnTo>
                    <a:pt x="39247" y="300409"/>
                  </a:lnTo>
                  <a:lnTo>
                    <a:pt x="35528" y="313786"/>
                  </a:lnTo>
                  <a:lnTo>
                    <a:pt x="31876" y="327363"/>
                  </a:lnTo>
                  <a:lnTo>
                    <a:pt x="28271" y="341083"/>
                  </a:lnTo>
                  <a:lnTo>
                    <a:pt x="24697" y="354905"/>
                  </a:lnTo>
                  <a:lnTo>
                    <a:pt x="21144" y="368797"/>
                  </a:lnTo>
                  <a:lnTo>
                    <a:pt x="17606" y="382736"/>
                  </a:lnTo>
                  <a:lnTo>
                    <a:pt x="14082" y="396708"/>
                  </a:lnTo>
                  <a:lnTo>
                    <a:pt x="10732" y="410702"/>
                  </a:lnTo>
                  <a:lnTo>
                    <a:pt x="7862" y="424709"/>
                  </a:lnTo>
                  <a:lnTo>
                    <a:pt x="5600" y="438709"/>
                  </a:lnTo>
                  <a:lnTo>
                    <a:pt x="3908" y="452091"/>
                  </a:lnTo>
                  <a:lnTo>
                    <a:pt x="2507" y="464981"/>
                  </a:lnTo>
                  <a:lnTo>
                    <a:pt x="1275" y="478509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824728" y="3056668"/>
              <a:ext cx="123252" cy="175581"/>
            </a:xfrm>
            <a:custGeom>
              <a:avLst/>
              <a:gdLst/>
              <a:ahLst/>
              <a:cxnLst/>
              <a:rect l="0" t="0" r="0" b="0"/>
              <a:pathLst>
                <a:path w="123252" h="175581">
                  <a:moveTo>
                    <a:pt x="7437" y="80824"/>
                  </a:moveTo>
                  <a:lnTo>
                    <a:pt x="4571" y="92626"/>
                  </a:lnTo>
                  <a:lnTo>
                    <a:pt x="2429" y="104395"/>
                  </a:lnTo>
                  <a:lnTo>
                    <a:pt x="835" y="117281"/>
                  </a:lnTo>
                  <a:lnTo>
                    <a:pt x="0" y="130956"/>
                  </a:lnTo>
                  <a:lnTo>
                    <a:pt x="448" y="144636"/>
                  </a:lnTo>
                  <a:lnTo>
                    <a:pt x="2337" y="157779"/>
                  </a:lnTo>
                  <a:lnTo>
                    <a:pt x="4822" y="167683"/>
                  </a:lnTo>
                  <a:lnTo>
                    <a:pt x="6593" y="170949"/>
                  </a:lnTo>
                  <a:lnTo>
                    <a:pt x="7468" y="168373"/>
                  </a:lnTo>
                  <a:lnTo>
                    <a:pt x="7786" y="161749"/>
                  </a:lnTo>
                  <a:lnTo>
                    <a:pt x="7840" y="152498"/>
                  </a:lnTo>
                  <a:lnTo>
                    <a:pt x="7791" y="141560"/>
                  </a:lnTo>
                  <a:lnTo>
                    <a:pt x="7716" y="129374"/>
                  </a:lnTo>
                  <a:lnTo>
                    <a:pt x="7644" y="116015"/>
                  </a:lnTo>
                  <a:lnTo>
                    <a:pt x="7594" y="101607"/>
                  </a:lnTo>
                  <a:lnTo>
                    <a:pt x="7896" y="86665"/>
                  </a:lnTo>
                  <a:lnTo>
                    <a:pt x="9161" y="72009"/>
                  </a:lnTo>
                  <a:lnTo>
                    <a:pt x="11644" y="58080"/>
                  </a:lnTo>
                  <a:lnTo>
                    <a:pt x="15280" y="45115"/>
                  </a:lnTo>
                  <a:lnTo>
                    <a:pt x="19862" y="33326"/>
                  </a:lnTo>
                  <a:lnTo>
                    <a:pt x="25171" y="22707"/>
                  </a:lnTo>
                  <a:lnTo>
                    <a:pt x="31176" y="13576"/>
                  </a:lnTo>
                  <a:lnTo>
                    <a:pt x="38030" y="6637"/>
                  </a:lnTo>
                  <a:lnTo>
                    <a:pt x="45744" y="2089"/>
                  </a:lnTo>
                  <a:lnTo>
                    <a:pt x="54042" y="0"/>
                  </a:lnTo>
                  <a:lnTo>
                    <a:pt x="62457" y="558"/>
                  </a:lnTo>
                  <a:lnTo>
                    <a:pt x="70705" y="3602"/>
                  </a:lnTo>
                  <a:lnTo>
                    <a:pt x="78531" y="8711"/>
                  </a:lnTo>
                  <a:lnTo>
                    <a:pt x="85633" y="15411"/>
                  </a:lnTo>
                  <a:lnTo>
                    <a:pt x="91922" y="23286"/>
                  </a:lnTo>
                  <a:lnTo>
                    <a:pt x="97313" y="32162"/>
                  </a:lnTo>
                  <a:lnTo>
                    <a:pt x="101644" y="42096"/>
                  </a:lnTo>
                  <a:lnTo>
                    <a:pt x="104935" y="53032"/>
                  </a:lnTo>
                  <a:lnTo>
                    <a:pt x="107502" y="64646"/>
                  </a:lnTo>
                  <a:lnTo>
                    <a:pt x="109850" y="76442"/>
                  </a:lnTo>
                  <a:lnTo>
                    <a:pt x="112281" y="88122"/>
                  </a:lnTo>
                  <a:lnTo>
                    <a:pt x="114748" y="99745"/>
                  </a:lnTo>
                  <a:lnTo>
                    <a:pt x="116951" y="111615"/>
                  </a:lnTo>
                  <a:lnTo>
                    <a:pt x="118730" y="123880"/>
                  </a:lnTo>
                  <a:lnTo>
                    <a:pt x="120080" y="135943"/>
                  </a:lnTo>
                  <a:lnTo>
                    <a:pt x="121206" y="147729"/>
                  </a:lnTo>
                  <a:lnTo>
                    <a:pt x="122207" y="160276"/>
                  </a:lnTo>
                  <a:lnTo>
                    <a:pt x="123251" y="1755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009077" y="3087721"/>
              <a:ext cx="212644" cy="176114"/>
            </a:xfrm>
            <a:custGeom>
              <a:avLst/>
              <a:gdLst/>
              <a:ahLst/>
              <a:cxnLst/>
              <a:rect l="0" t="0" r="0" b="0"/>
              <a:pathLst>
                <a:path w="212644" h="176114">
                  <a:moveTo>
                    <a:pt x="86301" y="102413"/>
                  </a:moveTo>
                  <a:lnTo>
                    <a:pt x="92034" y="96412"/>
                  </a:lnTo>
                  <a:lnTo>
                    <a:pt x="96318" y="89567"/>
                  </a:lnTo>
                  <a:lnTo>
                    <a:pt x="99520" y="81179"/>
                  </a:lnTo>
                  <a:lnTo>
                    <a:pt x="101708" y="71552"/>
                  </a:lnTo>
                  <a:lnTo>
                    <a:pt x="102757" y="61237"/>
                  </a:lnTo>
                  <a:lnTo>
                    <a:pt x="102694" y="50634"/>
                  </a:lnTo>
                  <a:lnTo>
                    <a:pt x="101524" y="40109"/>
                  </a:lnTo>
                  <a:lnTo>
                    <a:pt x="99148" y="30057"/>
                  </a:lnTo>
                  <a:lnTo>
                    <a:pt x="95616" y="20652"/>
                  </a:lnTo>
                  <a:lnTo>
                    <a:pt x="90788" y="12357"/>
                  </a:lnTo>
                  <a:lnTo>
                    <a:pt x="84267" y="5989"/>
                  </a:lnTo>
                  <a:lnTo>
                    <a:pt x="75998" y="1828"/>
                  </a:lnTo>
                  <a:lnTo>
                    <a:pt x="66531" y="0"/>
                  </a:lnTo>
                  <a:lnTo>
                    <a:pt x="56799" y="735"/>
                  </a:lnTo>
                  <a:lnTo>
                    <a:pt x="47374" y="3896"/>
                  </a:lnTo>
                  <a:lnTo>
                    <a:pt x="38609" y="9084"/>
                  </a:lnTo>
                  <a:lnTo>
                    <a:pt x="30801" y="15838"/>
                  </a:lnTo>
                  <a:lnTo>
                    <a:pt x="24000" y="23743"/>
                  </a:lnTo>
                  <a:lnTo>
                    <a:pt x="18077" y="32470"/>
                  </a:lnTo>
                  <a:lnTo>
                    <a:pt x="12849" y="41771"/>
                  </a:lnTo>
                  <a:lnTo>
                    <a:pt x="8149" y="51478"/>
                  </a:lnTo>
                  <a:lnTo>
                    <a:pt x="4159" y="61792"/>
                  </a:lnTo>
                  <a:lnTo>
                    <a:pt x="1382" y="73241"/>
                  </a:lnTo>
                  <a:lnTo>
                    <a:pt x="0" y="86014"/>
                  </a:lnTo>
                  <a:lnTo>
                    <a:pt x="56" y="99679"/>
                  </a:lnTo>
                  <a:lnTo>
                    <a:pt x="1614" y="113391"/>
                  </a:lnTo>
                  <a:lnTo>
                    <a:pt x="4558" y="126640"/>
                  </a:lnTo>
                  <a:lnTo>
                    <a:pt x="8806" y="138958"/>
                  </a:lnTo>
                  <a:lnTo>
                    <a:pt x="14398" y="149772"/>
                  </a:lnTo>
                  <a:lnTo>
                    <a:pt x="21231" y="158915"/>
                  </a:lnTo>
                  <a:lnTo>
                    <a:pt x="29088" y="166069"/>
                  </a:lnTo>
                  <a:lnTo>
                    <a:pt x="37732" y="170608"/>
                  </a:lnTo>
                  <a:lnTo>
                    <a:pt x="46948" y="172440"/>
                  </a:lnTo>
                  <a:lnTo>
                    <a:pt x="56407" y="171911"/>
                  </a:lnTo>
                  <a:lnTo>
                    <a:pt x="65676" y="169513"/>
                  </a:lnTo>
                  <a:lnTo>
                    <a:pt x="74533" y="165712"/>
                  </a:lnTo>
                  <a:lnTo>
                    <a:pt x="82785" y="160571"/>
                  </a:lnTo>
                  <a:lnTo>
                    <a:pt x="90181" y="153774"/>
                  </a:lnTo>
                  <a:lnTo>
                    <a:pt x="96675" y="145283"/>
                  </a:lnTo>
                  <a:lnTo>
                    <a:pt x="102375" y="135480"/>
                  </a:lnTo>
                  <a:lnTo>
                    <a:pt x="107447" y="124984"/>
                  </a:lnTo>
                  <a:lnTo>
                    <a:pt x="112062" y="114264"/>
                  </a:lnTo>
                  <a:lnTo>
                    <a:pt x="116844" y="105089"/>
                  </a:lnTo>
                  <a:lnTo>
                    <a:pt x="122007" y="100282"/>
                  </a:lnTo>
                  <a:lnTo>
                    <a:pt x="126920" y="100203"/>
                  </a:lnTo>
                  <a:lnTo>
                    <a:pt x="131816" y="103337"/>
                  </a:lnTo>
                  <a:lnTo>
                    <a:pt x="136990" y="108297"/>
                  </a:lnTo>
                  <a:lnTo>
                    <a:pt x="142551" y="114231"/>
                  </a:lnTo>
                  <a:lnTo>
                    <a:pt x="148482" y="120674"/>
                  </a:lnTo>
                  <a:lnTo>
                    <a:pt x="154718" y="127383"/>
                  </a:lnTo>
                  <a:lnTo>
                    <a:pt x="161186" y="134232"/>
                  </a:lnTo>
                  <a:lnTo>
                    <a:pt x="167823" y="141156"/>
                  </a:lnTo>
                  <a:lnTo>
                    <a:pt x="174577" y="148111"/>
                  </a:lnTo>
                  <a:lnTo>
                    <a:pt x="181298" y="154777"/>
                  </a:lnTo>
                  <a:lnTo>
                    <a:pt x="188510" y="161204"/>
                  </a:lnTo>
                  <a:lnTo>
                    <a:pt x="197962" y="167957"/>
                  </a:lnTo>
                  <a:lnTo>
                    <a:pt x="212643" y="1761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200663" y="2832165"/>
              <a:ext cx="73700" cy="442198"/>
            </a:xfrm>
            <a:custGeom>
              <a:avLst/>
              <a:gdLst/>
              <a:ahLst/>
              <a:cxnLst/>
              <a:rect l="0" t="0" r="0" b="0"/>
              <a:pathLst>
                <a:path w="73700" h="442198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64"/>
                  </a:lnTo>
                  <a:lnTo>
                    <a:pt x="3685" y="42938"/>
                  </a:lnTo>
                  <a:lnTo>
                    <a:pt x="5354" y="53930"/>
                  </a:lnTo>
                  <a:lnTo>
                    <a:pt x="6771" y="65568"/>
                  </a:lnTo>
                  <a:lnTo>
                    <a:pt x="8042" y="77649"/>
                  </a:lnTo>
                  <a:lnTo>
                    <a:pt x="9501" y="89755"/>
                  </a:lnTo>
                  <a:lnTo>
                    <a:pt x="11330" y="101642"/>
                  </a:lnTo>
                  <a:lnTo>
                    <a:pt x="13388" y="113403"/>
                  </a:lnTo>
                  <a:lnTo>
                    <a:pt x="15316" y="125365"/>
                  </a:lnTo>
                  <a:lnTo>
                    <a:pt x="16915" y="137710"/>
                  </a:lnTo>
                  <a:lnTo>
                    <a:pt x="18310" y="150458"/>
                  </a:lnTo>
                  <a:lnTo>
                    <a:pt x="19854" y="163556"/>
                  </a:lnTo>
                  <a:lnTo>
                    <a:pt x="21744" y="176927"/>
                  </a:lnTo>
                  <a:lnTo>
                    <a:pt x="24014" y="190500"/>
                  </a:lnTo>
                  <a:lnTo>
                    <a:pt x="26617" y="204219"/>
                  </a:lnTo>
                  <a:lnTo>
                    <a:pt x="29482" y="218053"/>
                  </a:lnTo>
                  <a:lnTo>
                    <a:pt x="32542" y="232462"/>
                  </a:lnTo>
                  <a:lnTo>
                    <a:pt x="35742" y="248345"/>
                  </a:lnTo>
                  <a:lnTo>
                    <a:pt x="39040" y="266067"/>
                  </a:lnTo>
                  <a:lnTo>
                    <a:pt x="42407" y="285191"/>
                  </a:lnTo>
                  <a:lnTo>
                    <a:pt x="45820" y="304791"/>
                  </a:lnTo>
                  <a:lnTo>
                    <a:pt x="49264" y="324262"/>
                  </a:lnTo>
                  <a:lnTo>
                    <a:pt x="52730" y="343045"/>
                  </a:lnTo>
                  <a:lnTo>
                    <a:pt x="56211" y="360498"/>
                  </a:lnTo>
                  <a:lnTo>
                    <a:pt x="59696" y="376404"/>
                  </a:lnTo>
                  <a:lnTo>
                    <a:pt x="63032" y="390648"/>
                  </a:lnTo>
                  <a:lnTo>
                    <a:pt x="66246" y="404520"/>
                  </a:lnTo>
                  <a:lnTo>
                    <a:pt x="69623" y="420355"/>
                  </a:lnTo>
                  <a:lnTo>
                    <a:pt x="73699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084849" y="3024392"/>
              <a:ext cx="273742" cy="28873"/>
            </a:xfrm>
            <a:custGeom>
              <a:avLst/>
              <a:gdLst/>
              <a:ahLst/>
              <a:cxnLst/>
              <a:rect l="0" t="0" r="0" b="0"/>
              <a:pathLst>
                <a:path w="273742" h="28873">
                  <a:moveTo>
                    <a:pt x="273741" y="7815"/>
                  </a:moveTo>
                  <a:lnTo>
                    <a:pt x="264873" y="4948"/>
                  </a:lnTo>
                  <a:lnTo>
                    <a:pt x="255886" y="2806"/>
                  </a:lnTo>
                  <a:lnTo>
                    <a:pt x="245891" y="1208"/>
                  </a:lnTo>
                  <a:lnTo>
                    <a:pt x="234910" y="200"/>
                  </a:lnTo>
                  <a:lnTo>
                    <a:pt x="223098" y="0"/>
                  </a:lnTo>
                  <a:lnTo>
                    <a:pt x="210635" y="651"/>
                  </a:lnTo>
                  <a:lnTo>
                    <a:pt x="197525" y="1889"/>
                  </a:lnTo>
                  <a:lnTo>
                    <a:pt x="183595" y="3253"/>
                  </a:lnTo>
                  <a:lnTo>
                    <a:pt x="168821" y="4467"/>
                  </a:lnTo>
                  <a:lnTo>
                    <a:pt x="153307" y="5602"/>
                  </a:lnTo>
                  <a:lnTo>
                    <a:pt x="137208" y="6970"/>
                  </a:lnTo>
                  <a:lnTo>
                    <a:pt x="120682" y="8742"/>
                  </a:lnTo>
                  <a:lnTo>
                    <a:pt x="104178" y="10933"/>
                  </a:lnTo>
                  <a:lnTo>
                    <a:pt x="88404" y="13483"/>
                  </a:lnTo>
                  <a:lnTo>
                    <a:pt x="73690" y="16307"/>
                  </a:lnTo>
                  <a:lnTo>
                    <a:pt x="60084" y="19182"/>
                  </a:lnTo>
                  <a:lnTo>
                    <a:pt x="45980" y="22029"/>
                  </a:lnTo>
                  <a:lnTo>
                    <a:pt x="27910" y="25098"/>
                  </a:lnTo>
                  <a:lnTo>
                    <a:pt x="0" y="288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417153" y="3137492"/>
              <a:ext cx="15138" cy="126343"/>
            </a:xfrm>
            <a:custGeom>
              <a:avLst/>
              <a:gdLst/>
              <a:ahLst/>
              <a:cxnLst/>
              <a:rect l="0" t="0" r="0" b="0"/>
              <a:pathLst>
                <a:path w="15138" h="126343">
                  <a:moveTo>
                    <a:pt x="4608" y="0"/>
                  </a:moveTo>
                  <a:lnTo>
                    <a:pt x="1808" y="11802"/>
                  </a:lnTo>
                  <a:lnTo>
                    <a:pt x="307" y="23571"/>
                  </a:lnTo>
                  <a:lnTo>
                    <a:pt x="0" y="36457"/>
                  </a:lnTo>
                  <a:lnTo>
                    <a:pt x="679" y="50132"/>
                  </a:lnTo>
                  <a:lnTo>
                    <a:pt x="2147" y="63812"/>
                  </a:lnTo>
                  <a:lnTo>
                    <a:pt x="4212" y="77014"/>
                  </a:lnTo>
                  <a:lnTo>
                    <a:pt x="6558" y="89162"/>
                  </a:lnTo>
                  <a:lnTo>
                    <a:pt x="8987" y="100618"/>
                  </a:lnTo>
                  <a:lnTo>
                    <a:pt x="11706" y="112381"/>
                  </a:lnTo>
                  <a:lnTo>
                    <a:pt x="1513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390176" y="303220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490756" y="3105906"/>
              <a:ext cx="115938" cy="137747"/>
            </a:xfrm>
            <a:custGeom>
              <a:avLst/>
              <a:gdLst/>
              <a:ahLst/>
              <a:cxnLst/>
              <a:rect l="0" t="0" r="0" b="0"/>
              <a:pathLst>
                <a:path w="115938" h="137747">
                  <a:moveTo>
                    <a:pt x="46819" y="0"/>
                  </a:moveTo>
                  <a:lnTo>
                    <a:pt x="38084" y="5868"/>
                  </a:lnTo>
                  <a:lnTo>
                    <a:pt x="30378" y="11432"/>
                  </a:lnTo>
                  <a:lnTo>
                    <a:pt x="22985" y="17240"/>
                  </a:lnTo>
                  <a:lnTo>
                    <a:pt x="16069" y="23667"/>
                  </a:lnTo>
                  <a:lnTo>
                    <a:pt x="10187" y="31293"/>
                  </a:lnTo>
                  <a:lnTo>
                    <a:pt x="5573" y="40323"/>
                  </a:lnTo>
                  <a:lnTo>
                    <a:pt x="2307" y="50478"/>
                  </a:lnTo>
                  <a:lnTo>
                    <a:pt x="481" y="61205"/>
                  </a:lnTo>
                  <a:lnTo>
                    <a:pt x="0" y="72117"/>
                  </a:lnTo>
                  <a:lnTo>
                    <a:pt x="795" y="82865"/>
                  </a:lnTo>
                  <a:lnTo>
                    <a:pt x="2916" y="93074"/>
                  </a:lnTo>
                  <a:lnTo>
                    <a:pt x="6269" y="102598"/>
                  </a:lnTo>
                  <a:lnTo>
                    <a:pt x="10807" y="111313"/>
                  </a:lnTo>
                  <a:lnTo>
                    <a:pt x="16600" y="119028"/>
                  </a:lnTo>
                  <a:lnTo>
                    <a:pt x="23572" y="125730"/>
                  </a:lnTo>
                  <a:lnTo>
                    <a:pt x="31525" y="131232"/>
                  </a:lnTo>
                  <a:lnTo>
                    <a:pt x="40233" y="135106"/>
                  </a:lnTo>
                  <a:lnTo>
                    <a:pt x="49492" y="137263"/>
                  </a:lnTo>
                  <a:lnTo>
                    <a:pt x="58980" y="137746"/>
                  </a:lnTo>
                  <a:lnTo>
                    <a:pt x="68268" y="136558"/>
                  </a:lnTo>
                  <a:lnTo>
                    <a:pt x="77139" y="133866"/>
                  </a:lnTo>
                  <a:lnTo>
                    <a:pt x="85399" y="129789"/>
                  </a:lnTo>
                  <a:lnTo>
                    <a:pt x="92802" y="124312"/>
                  </a:lnTo>
                  <a:lnTo>
                    <a:pt x="99295" y="117552"/>
                  </a:lnTo>
                  <a:lnTo>
                    <a:pt x="104825" y="109574"/>
                  </a:lnTo>
                  <a:lnTo>
                    <a:pt x="109249" y="100316"/>
                  </a:lnTo>
                  <a:lnTo>
                    <a:pt x="112594" y="89870"/>
                  </a:lnTo>
                  <a:lnTo>
                    <a:pt x="114858" y="78602"/>
                  </a:lnTo>
                  <a:lnTo>
                    <a:pt x="115937" y="67046"/>
                  </a:lnTo>
                  <a:lnTo>
                    <a:pt x="115877" y="55544"/>
                  </a:lnTo>
                  <a:lnTo>
                    <a:pt x="114532" y="44552"/>
                  </a:lnTo>
                  <a:lnTo>
                    <a:pt x="111503" y="34702"/>
                  </a:lnTo>
                  <a:lnTo>
                    <a:pt x="106736" y="26234"/>
                  </a:lnTo>
                  <a:lnTo>
                    <a:pt x="100915" y="19190"/>
                  </a:lnTo>
                  <a:lnTo>
                    <a:pt x="94708" y="12911"/>
                  </a:lnTo>
                  <a:lnTo>
                    <a:pt x="87571" y="6848"/>
                  </a:lnTo>
                  <a:lnTo>
                    <a:pt x="7840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621803" y="3047937"/>
              <a:ext cx="157928" cy="162661"/>
            </a:xfrm>
            <a:custGeom>
              <a:avLst/>
              <a:gdLst/>
              <a:ahLst/>
              <a:cxnLst/>
              <a:rect l="0" t="0" r="0" b="0"/>
              <a:pathLst>
                <a:path w="157928" h="162661">
                  <a:moveTo>
                    <a:pt x="0" y="68498"/>
                  </a:moveTo>
                  <a:lnTo>
                    <a:pt x="5800" y="77299"/>
                  </a:lnTo>
                  <a:lnTo>
                    <a:pt x="10724" y="85646"/>
                  </a:lnTo>
                  <a:lnTo>
                    <a:pt x="15231" y="94345"/>
                  </a:lnTo>
                  <a:lnTo>
                    <a:pt x="19625" y="103465"/>
                  </a:lnTo>
                  <a:lnTo>
                    <a:pt x="24287" y="112960"/>
                  </a:lnTo>
                  <a:lnTo>
                    <a:pt x="29398" y="122753"/>
                  </a:lnTo>
                  <a:lnTo>
                    <a:pt x="34803" y="132766"/>
                  </a:lnTo>
                  <a:lnTo>
                    <a:pt x="40126" y="142940"/>
                  </a:lnTo>
                  <a:lnTo>
                    <a:pt x="45130" y="153153"/>
                  </a:lnTo>
                  <a:lnTo>
                    <a:pt x="48998" y="160774"/>
                  </a:lnTo>
                  <a:lnTo>
                    <a:pt x="50719" y="162660"/>
                  </a:lnTo>
                  <a:lnTo>
                    <a:pt x="50552" y="159993"/>
                  </a:lnTo>
                  <a:lnTo>
                    <a:pt x="49114" y="154234"/>
                  </a:lnTo>
                  <a:lnTo>
                    <a:pt x="46887" y="146182"/>
                  </a:lnTo>
                  <a:lnTo>
                    <a:pt x="44180" y="136399"/>
                  </a:lnTo>
                  <a:lnTo>
                    <a:pt x="41178" y="125503"/>
                  </a:lnTo>
                  <a:lnTo>
                    <a:pt x="37994" y="114161"/>
                  </a:lnTo>
                  <a:lnTo>
                    <a:pt x="34704" y="102770"/>
                  </a:lnTo>
                  <a:lnTo>
                    <a:pt x="31676" y="91334"/>
                  </a:lnTo>
                  <a:lnTo>
                    <a:pt x="29552" y="79586"/>
                  </a:lnTo>
                  <a:lnTo>
                    <a:pt x="28609" y="67386"/>
                  </a:lnTo>
                  <a:lnTo>
                    <a:pt x="28789" y="54904"/>
                  </a:lnTo>
                  <a:lnTo>
                    <a:pt x="29898" y="42516"/>
                  </a:lnTo>
                  <a:lnTo>
                    <a:pt x="31732" y="30458"/>
                  </a:lnTo>
                  <a:lnTo>
                    <a:pt x="34589" y="19429"/>
                  </a:lnTo>
                  <a:lnTo>
                    <a:pt x="39241" y="10618"/>
                  </a:lnTo>
                  <a:lnTo>
                    <a:pt x="45959" y="4483"/>
                  </a:lnTo>
                  <a:lnTo>
                    <a:pt x="54403" y="994"/>
                  </a:lnTo>
                  <a:lnTo>
                    <a:pt x="63905" y="0"/>
                  </a:lnTo>
                  <a:lnTo>
                    <a:pt x="73958" y="1148"/>
                  </a:lnTo>
                  <a:lnTo>
                    <a:pt x="84112" y="4152"/>
                  </a:lnTo>
                  <a:lnTo>
                    <a:pt x="93915" y="8893"/>
                  </a:lnTo>
                  <a:lnTo>
                    <a:pt x="103163" y="15147"/>
                  </a:lnTo>
                  <a:lnTo>
                    <a:pt x="111692" y="22613"/>
                  </a:lnTo>
                  <a:lnTo>
                    <a:pt x="119282" y="30993"/>
                  </a:lnTo>
                  <a:lnTo>
                    <a:pt x="125909" y="40037"/>
                  </a:lnTo>
                  <a:lnTo>
                    <a:pt x="131700" y="49549"/>
                  </a:lnTo>
                  <a:lnTo>
                    <a:pt x="136833" y="59387"/>
                  </a:lnTo>
                  <a:lnTo>
                    <a:pt x="141471" y="69440"/>
                  </a:lnTo>
                  <a:lnTo>
                    <a:pt x="145601" y="79374"/>
                  </a:lnTo>
                  <a:lnTo>
                    <a:pt x="149445" y="89705"/>
                  </a:lnTo>
                  <a:lnTo>
                    <a:pt x="153342" y="102456"/>
                  </a:lnTo>
                  <a:lnTo>
                    <a:pt x="157927" y="1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831231" y="3023375"/>
              <a:ext cx="201184" cy="163987"/>
            </a:xfrm>
            <a:custGeom>
              <a:avLst/>
              <a:gdLst/>
              <a:ahLst/>
              <a:cxnLst/>
              <a:rect l="0" t="0" r="0" b="0"/>
              <a:pathLst>
                <a:path w="201184" h="163987">
                  <a:moveTo>
                    <a:pt x="95898" y="124645"/>
                  </a:moveTo>
                  <a:lnTo>
                    <a:pt x="98832" y="115777"/>
                  </a:lnTo>
                  <a:lnTo>
                    <a:pt x="101614" y="106790"/>
                  </a:lnTo>
                  <a:lnTo>
                    <a:pt x="104505" y="96799"/>
                  </a:lnTo>
                  <a:lnTo>
                    <a:pt x="107199" y="85991"/>
                  </a:lnTo>
                  <a:lnTo>
                    <a:pt x="109068" y="74829"/>
                  </a:lnTo>
                  <a:lnTo>
                    <a:pt x="109821" y="63628"/>
                  </a:lnTo>
                  <a:lnTo>
                    <a:pt x="109335" y="52688"/>
                  </a:lnTo>
                  <a:lnTo>
                    <a:pt x="107485" y="42352"/>
                  </a:lnTo>
                  <a:lnTo>
                    <a:pt x="104344" y="32745"/>
                  </a:lnTo>
                  <a:lnTo>
                    <a:pt x="99963" y="23973"/>
                  </a:lnTo>
                  <a:lnTo>
                    <a:pt x="94282" y="16220"/>
                  </a:lnTo>
                  <a:lnTo>
                    <a:pt x="87389" y="9498"/>
                  </a:lnTo>
                  <a:lnTo>
                    <a:pt x="79492" y="4152"/>
                  </a:lnTo>
                  <a:lnTo>
                    <a:pt x="70821" y="915"/>
                  </a:lnTo>
                  <a:lnTo>
                    <a:pt x="61587" y="0"/>
                  </a:lnTo>
                  <a:lnTo>
                    <a:pt x="52117" y="1165"/>
                  </a:lnTo>
                  <a:lnTo>
                    <a:pt x="42839" y="3998"/>
                  </a:lnTo>
                  <a:lnTo>
                    <a:pt x="33977" y="8090"/>
                  </a:lnTo>
                  <a:lnTo>
                    <a:pt x="25721" y="13259"/>
                  </a:lnTo>
                  <a:lnTo>
                    <a:pt x="18323" y="19543"/>
                  </a:lnTo>
                  <a:lnTo>
                    <a:pt x="11837" y="26876"/>
                  </a:lnTo>
                  <a:lnTo>
                    <a:pt x="6481" y="35086"/>
                  </a:lnTo>
                  <a:lnTo>
                    <a:pt x="2705" y="43974"/>
                  </a:lnTo>
                  <a:lnTo>
                    <a:pt x="611" y="53363"/>
                  </a:lnTo>
                  <a:lnTo>
                    <a:pt x="0" y="63108"/>
                  </a:lnTo>
                  <a:lnTo>
                    <a:pt x="569" y="73103"/>
                  </a:lnTo>
                  <a:lnTo>
                    <a:pt x="2028" y="83270"/>
                  </a:lnTo>
                  <a:lnTo>
                    <a:pt x="4293" y="93555"/>
                  </a:lnTo>
                  <a:lnTo>
                    <a:pt x="7482" y="103920"/>
                  </a:lnTo>
                  <a:lnTo>
                    <a:pt x="11588" y="114334"/>
                  </a:lnTo>
                  <a:lnTo>
                    <a:pt x="16479" y="124616"/>
                  </a:lnTo>
                  <a:lnTo>
                    <a:pt x="21986" y="134447"/>
                  </a:lnTo>
                  <a:lnTo>
                    <a:pt x="27956" y="143676"/>
                  </a:lnTo>
                  <a:lnTo>
                    <a:pt x="34422" y="151838"/>
                  </a:lnTo>
                  <a:lnTo>
                    <a:pt x="41594" y="158111"/>
                  </a:lnTo>
                  <a:lnTo>
                    <a:pt x="49527" y="162204"/>
                  </a:lnTo>
                  <a:lnTo>
                    <a:pt x="57971" y="163986"/>
                  </a:lnTo>
                  <a:lnTo>
                    <a:pt x="66486" y="163219"/>
                  </a:lnTo>
                  <a:lnTo>
                    <a:pt x="74802" y="160036"/>
                  </a:lnTo>
                  <a:lnTo>
                    <a:pt x="82672" y="154834"/>
                  </a:lnTo>
                  <a:lnTo>
                    <a:pt x="89805" y="148070"/>
                  </a:lnTo>
                  <a:lnTo>
                    <a:pt x="96114" y="140153"/>
                  </a:lnTo>
                  <a:lnTo>
                    <a:pt x="101519" y="131249"/>
                  </a:lnTo>
                  <a:lnTo>
                    <a:pt x="105859" y="121297"/>
                  </a:lnTo>
                  <a:lnTo>
                    <a:pt x="109146" y="110348"/>
                  </a:lnTo>
                  <a:lnTo>
                    <a:pt x="111372" y="98725"/>
                  </a:lnTo>
                  <a:lnTo>
                    <a:pt x="112425" y="86924"/>
                  </a:lnTo>
                  <a:lnTo>
                    <a:pt x="112387" y="75316"/>
                  </a:lnTo>
                  <a:lnTo>
                    <a:pt x="112479" y="66511"/>
                  </a:lnTo>
                  <a:lnTo>
                    <a:pt x="113935" y="63638"/>
                  </a:lnTo>
                  <a:lnTo>
                    <a:pt x="116181" y="65647"/>
                  </a:lnTo>
                  <a:lnTo>
                    <a:pt x="119007" y="70848"/>
                  </a:lnTo>
                  <a:lnTo>
                    <a:pt x="122571" y="78032"/>
                  </a:lnTo>
                  <a:lnTo>
                    <a:pt x="126929" y="86432"/>
                  </a:lnTo>
                  <a:lnTo>
                    <a:pt x="132155" y="95257"/>
                  </a:lnTo>
                  <a:lnTo>
                    <a:pt x="138417" y="103611"/>
                  </a:lnTo>
                  <a:lnTo>
                    <a:pt x="145701" y="111052"/>
                  </a:lnTo>
                  <a:lnTo>
                    <a:pt x="153783" y="117200"/>
                  </a:lnTo>
                  <a:lnTo>
                    <a:pt x="163324" y="122032"/>
                  </a:lnTo>
                  <a:lnTo>
                    <a:pt x="177396" y="124850"/>
                  </a:lnTo>
                  <a:lnTo>
                    <a:pt x="201183" y="1246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011357" y="2768994"/>
              <a:ext cx="84229" cy="452727"/>
            </a:xfrm>
            <a:custGeom>
              <a:avLst/>
              <a:gdLst/>
              <a:ahLst/>
              <a:cxnLst/>
              <a:rect l="0" t="0" r="0" b="0"/>
              <a:pathLst>
                <a:path w="84229" h="452727">
                  <a:moveTo>
                    <a:pt x="0" y="0"/>
                  </a:moveTo>
                  <a:lnTo>
                    <a:pt x="5" y="8665"/>
                  </a:lnTo>
                  <a:lnTo>
                    <a:pt x="178" y="20667"/>
                  </a:lnTo>
                  <a:lnTo>
                    <a:pt x="826" y="33548"/>
                  </a:lnTo>
                  <a:lnTo>
                    <a:pt x="2079" y="46323"/>
                  </a:lnTo>
                  <a:lnTo>
                    <a:pt x="3905" y="59349"/>
                  </a:lnTo>
                  <a:lnTo>
                    <a:pt x="6201" y="73831"/>
                  </a:lnTo>
                  <a:lnTo>
                    <a:pt x="8857" y="90342"/>
                  </a:lnTo>
                  <a:lnTo>
                    <a:pt x="11775" y="108347"/>
                  </a:lnTo>
                  <a:lnTo>
                    <a:pt x="14880" y="126597"/>
                  </a:lnTo>
                  <a:lnTo>
                    <a:pt x="18114" y="144320"/>
                  </a:lnTo>
                  <a:lnTo>
                    <a:pt x="21438" y="161269"/>
                  </a:lnTo>
                  <a:lnTo>
                    <a:pt x="24822" y="177477"/>
                  </a:lnTo>
                  <a:lnTo>
                    <a:pt x="28242" y="193077"/>
                  </a:lnTo>
                  <a:lnTo>
                    <a:pt x="31522" y="208212"/>
                  </a:lnTo>
                  <a:lnTo>
                    <a:pt x="34345" y="223009"/>
                  </a:lnTo>
                  <a:lnTo>
                    <a:pt x="36581" y="237562"/>
                  </a:lnTo>
                  <a:lnTo>
                    <a:pt x="38421" y="251781"/>
                  </a:lnTo>
                  <a:lnTo>
                    <a:pt x="40271" y="265409"/>
                  </a:lnTo>
                  <a:lnTo>
                    <a:pt x="42370" y="278360"/>
                  </a:lnTo>
                  <a:lnTo>
                    <a:pt x="44782" y="290853"/>
                  </a:lnTo>
                  <a:lnTo>
                    <a:pt x="47480" y="303315"/>
                  </a:lnTo>
                  <a:lnTo>
                    <a:pt x="50409" y="316004"/>
                  </a:lnTo>
                  <a:lnTo>
                    <a:pt x="53512" y="329154"/>
                  </a:lnTo>
                  <a:lnTo>
                    <a:pt x="56741" y="343054"/>
                  </a:lnTo>
                  <a:lnTo>
                    <a:pt x="60059" y="357772"/>
                  </a:lnTo>
                  <a:lnTo>
                    <a:pt x="63439" y="372895"/>
                  </a:lnTo>
                  <a:lnTo>
                    <a:pt x="66860" y="387660"/>
                  </a:lnTo>
                  <a:lnTo>
                    <a:pt x="70306" y="401647"/>
                  </a:lnTo>
                  <a:lnTo>
                    <a:pt x="73615" y="414349"/>
                  </a:lnTo>
                  <a:lnTo>
                    <a:pt x="76808" y="426250"/>
                  </a:lnTo>
                  <a:lnTo>
                    <a:pt x="80168" y="438390"/>
                  </a:lnTo>
                  <a:lnTo>
                    <a:pt x="84228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317108" y="3040435"/>
              <a:ext cx="168337" cy="414031"/>
            </a:xfrm>
            <a:custGeom>
              <a:avLst/>
              <a:gdLst/>
              <a:ahLst/>
              <a:cxnLst/>
              <a:rect l="0" t="0" r="0" b="0"/>
              <a:pathLst>
                <a:path w="168337" h="414031">
                  <a:moveTo>
                    <a:pt x="41690" y="118114"/>
                  </a:moveTo>
                  <a:lnTo>
                    <a:pt x="38823" y="126982"/>
                  </a:lnTo>
                  <a:lnTo>
                    <a:pt x="36680" y="135969"/>
                  </a:lnTo>
                  <a:lnTo>
                    <a:pt x="35077" y="145965"/>
                  </a:lnTo>
                  <a:lnTo>
                    <a:pt x="33897" y="156945"/>
                  </a:lnTo>
                  <a:lnTo>
                    <a:pt x="33048" y="168756"/>
                  </a:lnTo>
                  <a:lnTo>
                    <a:pt x="32451" y="181224"/>
                  </a:lnTo>
                  <a:lnTo>
                    <a:pt x="32036" y="194507"/>
                  </a:lnTo>
                  <a:lnTo>
                    <a:pt x="31752" y="209085"/>
                  </a:lnTo>
                  <a:lnTo>
                    <a:pt x="31563" y="225109"/>
                  </a:lnTo>
                  <a:lnTo>
                    <a:pt x="31606" y="242275"/>
                  </a:lnTo>
                  <a:lnTo>
                    <a:pt x="32166" y="260022"/>
                  </a:lnTo>
                  <a:lnTo>
                    <a:pt x="33355" y="277960"/>
                  </a:lnTo>
                  <a:lnTo>
                    <a:pt x="34968" y="295902"/>
                  </a:lnTo>
                  <a:lnTo>
                    <a:pt x="36590" y="313781"/>
                  </a:lnTo>
                  <a:lnTo>
                    <a:pt x="37971" y="331580"/>
                  </a:lnTo>
                  <a:lnTo>
                    <a:pt x="38878" y="349141"/>
                  </a:lnTo>
                  <a:lnTo>
                    <a:pt x="39030" y="366173"/>
                  </a:lnTo>
                  <a:lnTo>
                    <a:pt x="38345" y="382532"/>
                  </a:lnTo>
                  <a:lnTo>
                    <a:pt x="36726" y="397279"/>
                  </a:lnTo>
                  <a:lnTo>
                    <a:pt x="33264" y="408569"/>
                  </a:lnTo>
                  <a:lnTo>
                    <a:pt x="27732" y="414030"/>
                  </a:lnTo>
                  <a:lnTo>
                    <a:pt x="22188" y="412647"/>
                  </a:lnTo>
                  <a:lnTo>
                    <a:pt x="18051" y="406660"/>
                  </a:lnTo>
                  <a:lnTo>
                    <a:pt x="15281" y="397446"/>
                  </a:lnTo>
                  <a:lnTo>
                    <a:pt x="13476" y="385822"/>
                  </a:lnTo>
                  <a:lnTo>
                    <a:pt x="12137" y="372250"/>
                  </a:lnTo>
                  <a:lnTo>
                    <a:pt x="10731" y="356921"/>
                  </a:lnTo>
                  <a:lnTo>
                    <a:pt x="8988" y="340082"/>
                  </a:lnTo>
                  <a:lnTo>
                    <a:pt x="7011" y="322041"/>
                  </a:lnTo>
                  <a:lnTo>
                    <a:pt x="5149" y="303098"/>
                  </a:lnTo>
                  <a:lnTo>
                    <a:pt x="3605" y="283501"/>
                  </a:lnTo>
                  <a:lnTo>
                    <a:pt x="2419" y="263443"/>
                  </a:lnTo>
                  <a:lnTo>
                    <a:pt x="1548" y="243064"/>
                  </a:lnTo>
                  <a:lnTo>
                    <a:pt x="929" y="222469"/>
                  </a:lnTo>
                  <a:lnTo>
                    <a:pt x="497" y="201894"/>
                  </a:lnTo>
                  <a:lnTo>
                    <a:pt x="200" y="181692"/>
                  </a:lnTo>
                  <a:lnTo>
                    <a:pt x="0" y="162032"/>
                  </a:lnTo>
                  <a:lnTo>
                    <a:pt x="36" y="143066"/>
                  </a:lnTo>
                  <a:lnTo>
                    <a:pt x="591" y="125016"/>
                  </a:lnTo>
                  <a:lnTo>
                    <a:pt x="1782" y="107914"/>
                  </a:lnTo>
                  <a:lnTo>
                    <a:pt x="3565" y="91802"/>
                  </a:lnTo>
                  <a:lnTo>
                    <a:pt x="5834" y="76812"/>
                  </a:lnTo>
                  <a:lnTo>
                    <a:pt x="8476" y="62915"/>
                  </a:lnTo>
                  <a:lnTo>
                    <a:pt x="11554" y="50107"/>
                  </a:lnTo>
                  <a:lnTo>
                    <a:pt x="15298" y="38489"/>
                  </a:lnTo>
                  <a:lnTo>
                    <a:pt x="19789" y="28013"/>
                  </a:lnTo>
                  <a:lnTo>
                    <a:pt x="25280" y="18824"/>
                  </a:lnTo>
                  <a:lnTo>
                    <a:pt x="32254" y="11322"/>
                  </a:lnTo>
                  <a:lnTo>
                    <a:pt x="40836" y="5581"/>
                  </a:lnTo>
                  <a:lnTo>
                    <a:pt x="50684" y="1709"/>
                  </a:lnTo>
                  <a:lnTo>
                    <a:pt x="61204" y="0"/>
                  </a:lnTo>
                  <a:lnTo>
                    <a:pt x="71977" y="408"/>
                  </a:lnTo>
                  <a:lnTo>
                    <a:pt x="82631" y="2612"/>
                  </a:lnTo>
                  <a:lnTo>
                    <a:pt x="92777" y="6217"/>
                  </a:lnTo>
                  <a:lnTo>
                    <a:pt x="102267" y="10864"/>
                  </a:lnTo>
                  <a:lnTo>
                    <a:pt x="111299" y="16421"/>
                  </a:lnTo>
                  <a:lnTo>
                    <a:pt x="120293" y="22974"/>
                  </a:lnTo>
                  <a:lnTo>
                    <a:pt x="129488" y="30496"/>
                  </a:lnTo>
                  <a:lnTo>
                    <a:pt x="138633" y="39004"/>
                  </a:lnTo>
                  <a:lnTo>
                    <a:pt x="147095" y="48625"/>
                  </a:lnTo>
                  <a:lnTo>
                    <a:pt x="154555" y="59324"/>
                  </a:lnTo>
                  <a:lnTo>
                    <a:pt x="160699" y="70933"/>
                  </a:lnTo>
                  <a:lnTo>
                    <a:pt x="165070" y="83250"/>
                  </a:lnTo>
                  <a:lnTo>
                    <a:pt x="167592" y="96085"/>
                  </a:lnTo>
                  <a:lnTo>
                    <a:pt x="168336" y="109127"/>
                  </a:lnTo>
                  <a:lnTo>
                    <a:pt x="167330" y="121956"/>
                  </a:lnTo>
                  <a:lnTo>
                    <a:pt x="164763" y="134356"/>
                  </a:lnTo>
                  <a:lnTo>
                    <a:pt x="160773" y="146139"/>
                  </a:lnTo>
                  <a:lnTo>
                    <a:pt x="155353" y="157059"/>
                  </a:lnTo>
                  <a:lnTo>
                    <a:pt x="148628" y="167063"/>
                  </a:lnTo>
                  <a:lnTo>
                    <a:pt x="140503" y="175935"/>
                  </a:lnTo>
                  <a:lnTo>
                    <a:pt x="130615" y="183223"/>
                  </a:lnTo>
                  <a:lnTo>
                    <a:pt x="118941" y="188826"/>
                  </a:lnTo>
                  <a:lnTo>
                    <a:pt x="106292" y="192755"/>
                  </a:lnTo>
                  <a:lnTo>
                    <a:pt x="92791" y="195247"/>
                  </a:lnTo>
                  <a:lnTo>
                    <a:pt x="76133" y="195405"/>
                  </a:lnTo>
                  <a:lnTo>
                    <a:pt x="52218" y="191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531953" y="3097510"/>
              <a:ext cx="153229" cy="131489"/>
            </a:xfrm>
            <a:custGeom>
              <a:avLst/>
              <a:gdLst/>
              <a:ahLst/>
              <a:cxnLst/>
              <a:rect l="0" t="0" r="0" b="0"/>
              <a:pathLst>
                <a:path w="153229" h="131489">
                  <a:moveTo>
                    <a:pt x="69001" y="124210"/>
                  </a:moveTo>
                  <a:lnTo>
                    <a:pt x="74868" y="118275"/>
                  </a:lnTo>
                  <a:lnTo>
                    <a:pt x="80433" y="112071"/>
                  </a:lnTo>
                  <a:lnTo>
                    <a:pt x="86222" y="104970"/>
                  </a:lnTo>
                  <a:lnTo>
                    <a:pt x="91957" y="96857"/>
                  </a:lnTo>
                  <a:lnTo>
                    <a:pt x="96991" y="87563"/>
                  </a:lnTo>
                  <a:lnTo>
                    <a:pt x="101003" y="77124"/>
                  </a:lnTo>
                  <a:lnTo>
                    <a:pt x="103682" y="66044"/>
                  </a:lnTo>
                  <a:lnTo>
                    <a:pt x="104575" y="55155"/>
                  </a:lnTo>
                  <a:lnTo>
                    <a:pt x="103614" y="44912"/>
                  </a:lnTo>
                  <a:lnTo>
                    <a:pt x="101036" y="35411"/>
                  </a:lnTo>
                  <a:lnTo>
                    <a:pt x="97180" y="26571"/>
                  </a:lnTo>
                  <a:lnTo>
                    <a:pt x="92359" y="18267"/>
                  </a:lnTo>
                  <a:lnTo>
                    <a:pt x="86516" y="10861"/>
                  </a:lnTo>
                  <a:lnTo>
                    <a:pt x="79239" y="5162"/>
                  </a:lnTo>
                  <a:lnTo>
                    <a:pt x="70427" y="1486"/>
                  </a:lnTo>
                  <a:lnTo>
                    <a:pt x="60579" y="0"/>
                  </a:lnTo>
                  <a:lnTo>
                    <a:pt x="50583" y="972"/>
                  </a:lnTo>
                  <a:lnTo>
                    <a:pt x="40977" y="4296"/>
                  </a:lnTo>
                  <a:lnTo>
                    <a:pt x="32090" y="9595"/>
                  </a:lnTo>
                  <a:lnTo>
                    <a:pt x="24199" y="16424"/>
                  </a:lnTo>
                  <a:lnTo>
                    <a:pt x="17346" y="24384"/>
                  </a:lnTo>
                  <a:lnTo>
                    <a:pt x="11558" y="33318"/>
                  </a:lnTo>
                  <a:lnTo>
                    <a:pt x="6954" y="43290"/>
                  </a:lnTo>
                  <a:lnTo>
                    <a:pt x="3485" y="54252"/>
                  </a:lnTo>
                  <a:lnTo>
                    <a:pt x="1136" y="65884"/>
                  </a:lnTo>
                  <a:lnTo>
                    <a:pt x="0" y="77691"/>
                  </a:lnTo>
                  <a:lnTo>
                    <a:pt x="21" y="89365"/>
                  </a:lnTo>
                  <a:lnTo>
                    <a:pt x="1339" y="100475"/>
                  </a:lnTo>
                  <a:lnTo>
                    <a:pt x="4352" y="110403"/>
                  </a:lnTo>
                  <a:lnTo>
                    <a:pt x="9116" y="118916"/>
                  </a:lnTo>
                  <a:lnTo>
                    <a:pt x="15248" y="125630"/>
                  </a:lnTo>
                  <a:lnTo>
                    <a:pt x="22118" y="129867"/>
                  </a:lnTo>
                  <a:lnTo>
                    <a:pt x="29291" y="131488"/>
                  </a:lnTo>
                  <a:lnTo>
                    <a:pt x="36546" y="130646"/>
                  </a:lnTo>
                  <a:lnTo>
                    <a:pt x="43789" y="127505"/>
                  </a:lnTo>
                  <a:lnTo>
                    <a:pt x="50985" y="122392"/>
                  </a:lnTo>
                  <a:lnTo>
                    <a:pt x="57970" y="115556"/>
                  </a:lnTo>
                  <a:lnTo>
                    <a:pt x="64441" y="107082"/>
                  </a:lnTo>
                  <a:lnTo>
                    <a:pt x="70269" y="97169"/>
                  </a:lnTo>
                  <a:lnTo>
                    <a:pt x="75166" y="86261"/>
                  </a:lnTo>
                  <a:lnTo>
                    <a:pt x="78625" y="74949"/>
                  </a:lnTo>
                  <a:lnTo>
                    <a:pt x="80538" y="63672"/>
                  </a:lnTo>
                  <a:lnTo>
                    <a:pt x="82229" y="55105"/>
                  </a:lnTo>
                  <a:lnTo>
                    <a:pt x="84988" y="52410"/>
                  </a:lnTo>
                  <a:lnTo>
                    <a:pt x="88090" y="54526"/>
                  </a:lnTo>
                  <a:lnTo>
                    <a:pt x="91419" y="59620"/>
                  </a:lnTo>
                  <a:lnTo>
                    <a:pt x="95271" y="66193"/>
                  </a:lnTo>
                  <a:lnTo>
                    <a:pt x="99792" y="73354"/>
                  </a:lnTo>
                  <a:lnTo>
                    <a:pt x="105112" y="80193"/>
                  </a:lnTo>
                  <a:lnTo>
                    <a:pt x="111430" y="85609"/>
                  </a:lnTo>
                  <a:lnTo>
                    <a:pt x="118786" y="89158"/>
                  </a:lnTo>
                  <a:lnTo>
                    <a:pt x="127236" y="91489"/>
                  </a:lnTo>
                  <a:lnTo>
                    <a:pt x="138030" y="92614"/>
                  </a:lnTo>
                  <a:lnTo>
                    <a:pt x="153228" y="926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695710" y="3063792"/>
              <a:ext cx="136871" cy="135148"/>
            </a:xfrm>
            <a:custGeom>
              <a:avLst/>
              <a:gdLst/>
              <a:ahLst/>
              <a:cxnLst/>
              <a:rect l="0" t="0" r="0" b="0"/>
              <a:pathLst>
                <a:path w="136871" h="135148">
                  <a:moveTo>
                    <a:pt x="0" y="63171"/>
                  </a:moveTo>
                  <a:lnTo>
                    <a:pt x="5800" y="72040"/>
                  </a:lnTo>
                  <a:lnTo>
                    <a:pt x="10724" y="81027"/>
                  </a:lnTo>
                  <a:lnTo>
                    <a:pt x="15232" y="91017"/>
                  </a:lnTo>
                  <a:lnTo>
                    <a:pt x="19626" y="101825"/>
                  </a:lnTo>
                  <a:lnTo>
                    <a:pt x="24287" y="112988"/>
                  </a:lnTo>
                  <a:lnTo>
                    <a:pt x="29382" y="124122"/>
                  </a:lnTo>
                  <a:lnTo>
                    <a:pt x="34217" y="132561"/>
                  </a:lnTo>
                  <a:lnTo>
                    <a:pt x="37343" y="135147"/>
                  </a:lnTo>
                  <a:lnTo>
                    <a:pt x="38268" y="132953"/>
                  </a:lnTo>
                  <a:lnTo>
                    <a:pt x="37524" y="127644"/>
                  </a:lnTo>
                  <a:lnTo>
                    <a:pt x="35713" y="120398"/>
                  </a:lnTo>
                  <a:lnTo>
                    <a:pt x="33258" y="111950"/>
                  </a:lnTo>
                  <a:lnTo>
                    <a:pt x="30578" y="102587"/>
                  </a:lnTo>
                  <a:lnTo>
                    <a:pt x="28133" y="92276"/>
                  </a:lnTo>
                  <a:lnTo>
                    <a:pt x="26157" y="81068"/>
                  </a:lnTo>
                  <a:lnTo>
                    <a:pt x="25164" y="69429"/>
                  </a:lnTo>
                  <a:lnTo>
                    <a:pt x="26009" y="58144"/>
                  </a:lnTo>
                  <a:lnTo>
                    <a:pt x="28998" y="47636"/>
                  </a:lnTo>
                  <a:lnTo>
                    <a:pt x="34277" y="38292"/>
                  </a:lnTo>
                  <a:lnTo>
                    <a:pt x="42090" y="30620"/>
                  </a:lnTo>
                  <a:lnTo>
                    <a:pt x="52301" y="24718"/>
                  </a:lnTo>
                  <a:lnTo>
                    <a:pt x="64190" y="20212"/>
                  </a:lnTo>
                  <a:lnTo>
                    <a:pt x="76683" y="16474"/>
                  </a:lnTo>
                  <a:lnTo>
                    <a:pt x="89099" y="13066"/>
                  </a:lnTo>
                  <a:lnTo>
                    <a:pt x="100724" y="9913"/>
                  </a:lnTo>
                  <a:lnTo>
                    <a:pt x="111776" y="6905"/>
                  </a:lnTo>
                  <a:lnTo>
                    <a:pt x="123215" y="3770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866878" y="2884808"/>
              <a:ext cx="18346" cy="347441"/>
            </a:xfrm>
            <a:custGeom>
              <a:avLst/>
              <a:gdLst/>
              <a:ahLst/>
              <a:cxnLst/>
              <a:rect l="0" t="0" r="0" b="0"/>
              <a:pathLst>
                <a:path w="18346" h="347441">
                  <a:moveTo>
                    <a:pt x="7816" y="0"/>
                  </a:moveTo>
                  <a:lnTo>
                    <a:pt x="4949" y="11869"/>
                  </a:lnTo>
                  <a:lnTo>
                    <a:pt x="2807" y="24278"/>
                  </a:lnTo>
                  <a:lnTo>
                    <a:pt x="1208" y="38475"/>
                  </a:lnTo>
                  <a:lnTo>
                    <a:pt x="201" y="54528"/>
                  </a:lnTo>
                  <a:lnTo>
                    <a:pt x="0" y="72469"/>
                  </a:lnTo>
                  <a:lnTo>
                    <a:pt x="652" y="92107"/>
                  </a:lnTo>
                  <a:lnTo>
                    <a:pt x="1891" y="112959"/>
                  </a:lnTo>
                  <a:lnTo>
                    <a:pt x="3254" y="134386"/>
                  </a:lnTo>
                  <a:lnTo>
                    <a:pt x="4468" y="155961"/>
                  </a:lnTo>
                  <a:lnTo>
                    <a:pt x="5603" y="177002"/>
                  </a:lnTo>
                  <a:lnTo>
                    <a:pt x="6971" y="196525"/>
                  </a:lnTo>
                  <a:lnTo>
                    <a:pt x="8738" y="214136"/>
                  </a:lnTo>
                  <a:lnTo>
                    <a:pt x="10756" y="230115"/>
                  </a:lnTo>
                  <a:lnTo>
                    <a:pt x="12658" y="245090"/>
                  </a:lnTo>
                  <a:lnTo>
                    <a:pt x="14234" y="259538"/>
                  </a:lnTo>
                  <a:lnTo>
                    <a:pt x="15447" y="273705"/>
                  </a:lnTo>
                  <a:lnTo>
                    <a:pt x="16468" y="289381"/>
                  </a:lnTo>
                  <a:lnTo>
                    <a:pt x="17382" y="311308"/>
                  </a:lnTo>
                  <a:lnTo>
                    <a:pt x="18345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926054" y="3032207"/>
              <a:ext cx="74983" cy="168457"/>
            </a:xfrm>
            <a:custGeom>
              <a:avLst/>
              <a:gdLst/>
              <a:ahLst/>
              <a:cxnLst/>
              <a:rect l="0" t="0" r="0" b="0"/>
              <a:pathLst>
                <a:path w="74983" h="168457">
                  <a:moveTo>
                    <a:pt x="74982" y="0"/>
                  </a:moveTo>
                  <a:lnTo>
                    <a:pt x="66247" y="3001"/>
                  </a:lnTo>
                  <a:lnTo>
                    <a:pt x="58541" y="6423"/>
                  </a:lnTo>
                  <a:lnTo>
                    <a:pt x="51139" y="10619"/>
                  </a:lnTo>
                  <a:lnTo>
                    <a:pt x="43878" y="15519"/>
                  </a:lnTo>
                  <a:lnTo>
                    <a:pt x="36699" y="21001"/>
                  </a:lnTo>
                  <a:lnTo>
                    <a:pt x="29578" y="26936"/>
                  </a:lnTo>
                  <a:lnTo>
                    <a:pt x="22660" y="33370"/>
                  </a:lnTo>
                  <a:lnTo>
                    <a:pt x="16242" y="40517"/>
                  </a:lnTo>
                  <a:lnTo>
                    <a:pt x="10454" y="48435"/>
                  </a:lnTo>
                  <a:lnTo>
                    <a:pt x="5585" y="57039"/>
                  </a:lnTo>
                  <a:lnTo>
                    <a:pt x="2144" y="66192"/>
                  </a:lnTo>
                  <a:lnTo>
                    <a:pt x="283" y="75754"/>
                  </a:lnTo>
                  <a:lnTo>
                    <a:pt x="0" y="85445"/>
                  </a:lnTo>
                  <a:lnTo>
                    <a:pt x="1322" y="94871"/>
                  </a:lnTo>
                  <a:lnTo>
                    <a:pt x="4100" y="103838"/>
                  </a:lnTo>
                  <a:lnTo>
                    <a:pt x="8064" y="112333"/>
                  </a:lnTo>
                  <a:lnTo>
                    <a:pt x="12934" y="120425"/>
                  </a:lnTo>
                  <a:lnTo>
                    <a:pt x="18468" y="128199"/>
                  </a:lnTo>
                  <a:lnTo>
                    <a:pt x="24639" y="135573"/>
                  </a:lnTo>
                  <a:lnTo>
                    <a:pt x="31612" y="142307"/>
                  </a:lnTo>
                  <a:lnTo>
                    <a:pt x="39402" y="148315"/>
                  </a:lnTo>
                  <a:lnTo>
                    <a:pt x="47443" y="153519"/>
                  </a:lnTo>
                  <a:lnTo>
                    <a:pt x="55473" y="158274"/>
                  </a:lnTo>
                  <a:lnTo>
                    <a:pt x="64194" y="162995"/>
                  </a:lnTo>
                  <a:lnTo>
                    <a:pt x="74982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056780" y="3042735"/>
              <a:ext cx="120290" cy="178986"/>
            </a:xfrm>
            <a:custGeom>
              <a:avLst/>
              <a:gdLst/>
              <a:ahLst/>
              <a:cxnLst/>
              <a:rect l="0" t="0" r="0" b="0"/>
              <a:pathLst>
                <a:path w="120290" h="178986">
                  <a:moveTo>
                    <a:pt x="81127" y="0"/>
                  </a:moveTo>
                  <a:lnTo>
                    <a:pt x="72325" y="2934"/>
                  </a:lnTo>
                  <a:lnTo>
                    <a:pt x="63979" y="5716"/>
                  </a:lnTo>
                  <a:lnTo>
                    <a:pt x="55284" y="8620"/>
                  </a:lnTo>
                  <a:lnTo>
                    <a:pt x="46336" y="11834"/>
                  </a:lnTo>
                  <a:lnTo>
                    <a:pt x="37490" y="15647"/>
                  </a:lnTo>
                  <a:lnTo>
                    <a:pt x="28956" y="20169"/>
                  </a:lnTo>
                  <a:lnTo>
                    <a:pt x="20940" y="25505"/>
                  </a:lnTo>
                  <a:lnTo>
                    <a:pt x="13711" y="31841"/>
                  </a:lnTo>
                  <a:lnTo>
                    <a:pt x="7352" y="39170"/>
                  </a:lnTo>
                  <a:lnTo>
                    <a:pt x="2423" y="47023"/>
                  </a:lnTo>
                  <a:lnTo>
                    <a:pt x="0" y="54600"/>
                  </a:lnTo>
                  <a:lnTo>
                    <a:pt x="454" y="61464"/>
                  </a:lnTo>
                  <a:lnTo>
                    <a:pt x="3692" y="67374"/>
                  </a:lnTo>
                  <a:lnTo>
                    <a:pt x="9519" y="72120"/>
                  </a:lnTo>
                  <a:lnTo>
                    <a:pt x="17545" y="75720"/>
                  </a:lnTo>
                  <a:lnTo>
                    <a:pt x="27134" y="78512"/>
                  </a:lnTo>
                  <a:lnTo>
                    <a:pt x="37538" y="81016"/>
                  </a:lnTo>
                  <a:lnTo>
                    <a:pt x="48264" y="83567"/>
                  </a:lnTo>
                  <a:lnTo>
                    <a:pt x="59072" y="86454"/>
                  </a:lnTo>
                  <a:lnTo>
                    <a:pt x="69861" y="90004"/>
                  </a:lnTo>
                  <a:lnTo>
                    <a:pt x="80590" y="94329"/>
                  </a:lnTo>
                  <a:lnTo>
                    <a:pt x="90931" y="99523"/>
                  </a:lnTo>
                  <a:lnTo>
                    <a:pt x="100278" y="105758"/>
                  </a:lnTo>
                  <a:lnTo>
                    <a:pt x="108366" y="113021"/>
                  </a:lnTo>
                  <a:lnTo>
                    <a:pt x="114781" y="120999"/>
                  </a:lnTo>
                  <a:lnTo>
                    <a:pt x="118810" y="129192"/>
                  </a:lnTo>
                  <a:lnTo>
                    <a:pt x="120289" y="137287"/>
                  </a:lnTo>
                  <a:lnTo>
                    <a:pt x="119349" y="145008"/>
                  </a:lnTo>
                  <a:lnTo>
                    <a:pt x="116143" y="152040"/>
                  </a:lnTo>
                  <a:lnTo>
                    <a:pt x="110985" y="158281"/>
                  </a:lnTo>
                  <a:lnTo>
                    <a:pt x="104119" y="163641"/>
                  </a:lnTo>
                  <a:lnTo>
                    <a:pt x="95625" y="167950"/>
                  </a:lnTo>
                  <a:lnTo>
                    <a:pt x="85708" y="171222"/>
                  </a:lnTo>
                  <a:lnTo>
                    <a:pt x="75064" y="173612"/>
                  </a:lnTo>
                  <a:lnTo>
                    <a:pt x="63659" y="175566"/>
                  </a:lnTo>
                  <a:lnTo>
                    <a:pt x="49375" y="177259"/>
                  </a:lnTo>
                  <a:lnTo>
                    <a:pt x="28484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424856" y="3087389"/>
              <a:ext cx="165777" cy="165917"/>
            </a:xfrm>
            <a:custGeom>
              <a:avLst/>
              <a:gdLst/>
              <a:ahLst/>
              <a:cxnLst/>
              <a:rect l="0" t="0" r="0" b="0"/>
              <a:pathLst>
                <a:path w="165777" h="165917">
                  <a:moveTo>
                    <a:pt x="102605" y="81688"/>
                  </a:moveTo>
                  <a:lnTo>
                    <a:pt x="99604" y="70020"/>
                  </a:lnTo>
                  <a:lnTo>
                    <a:pt x="96182" y="59532"/>
                  </a:lnTo>
                  <a:lnTo>
                    <a:pt x="91986" y="49235"/>
                  </a:lnTo>
                  <a:lnTo>
                    <a:pt x="87086" y="39106"/>
                  </a:lnTo>
                  <a:lnTo>
                    <a:pt x="81604" y="29411"/>
                  </a:lnTo>
                  <a:lnTo>
                    <a:pt x="75669" y="20288"/>
                  </a:lnTo>
                  <a:lnTo>
                    <a:pt x="69235" y="12204"/>
                  </a:lnTo>
                  <a:lnTo>
                    <a:pt x="62088" y="5987"/>
                  </a:lnTo>
                  <a:lnTo>
                    <a:pt x="54175" y="1928"/>
                  </a:lnTo>
                  <a:lnTo>
                    <a:pt x="45744" y="0"/>
                  </a:lnTo>
                  <a:lnTo>
                    <a:pt x="37238" y="137"/>
                  </a:lnTo>
                  <a:lnTo>
                    <a:pt x="28935" y="2093"/>
                  </a:lnTo>
                  <a:lnTo>
                    <a:pt x="21242" y="5997"/>
                  </a:lnTo>
                  <a:lnTo>
                    <a:pt x="14761" y="12414"/>
                  </a:lnTo>
                  <a:lnTo>
                    <a:pt x="9703" y="21434"/>
                  </a:lnTo>
                  <a:lnTo>
                    <a:pt x="5952" y="32726"/>
                  </a:lnTo>
                  <a:lnTo>
                    <a:pt x="3261" y="45817"/>
                  </a:lnTo>
                  <a:lnTo>
                    <a:pt x="1377" y="60243"/>
                  </a:lnTo>
                  <a:lnTo>
                    <a:pt x="245" y="75300"/>
                  </a:lnTo>
                  <a:lnTo>
                    <a:pt x="0" y="90086"/>
                  </a:lnTo>
                  <a:lnTo>
                    <a:pt x="651" y="104129"/>
                  </a:lnTo>
                  <a:lnTo>
                    <a:pt x="2239" y="117182"/>
                  </a:lnTo>
                  <a:lnTo>
                    <a:pt x="4907" y="129037"/>
                  </a:lnTo>
                  <a:lnTo>
                    <a:pt x="8635" y="139702"/>
                  </a:lnTo>
                  <a:lnTo>
                    <a:pt x="13428" y="148866"/>
                  </a:lnTo>
                  <a:lnTo>
                    <a:pt x="19395" y="155828"/>
                  </a:lnTo>
                  <a:lnTo>
                    <a:pt x="26477" y="160392"/>
                  </a:lnTo>
                  <a:lnTo>
                    <a:pt x="34334" y="162491"/>
                  </a:lnTo>
                  <a:lnTo>
                    <a:pt x="42446" y="161939"/>
                  </a:lnTo>
                  <a:lnTo>
                    <a:pt x="50487" y="158901"/>
                  </a:lnTo>
                  <a:lnTo>
                    <a:pt x="58172" y="153795"/>
                  </a:lnTo>
                  <a:lnTo>
                    <a:pt x="65180" y="147097"/>
                  </a:lnTo>
                  <a:lnTo>
                    <a:pt x="71410" y="139228"/>
                  </a:lnTo>
                  <a:lnTo>
                    <a:pt x="76932" y="130526"/>
                  </a:lnTo>
                  <a:lnTo>
                    <a:pt x="81883" y="121241"/>
                  </a:lnTo>
                  <a:lnTo>
                    <a:pt x="86398" y="111549"/>
                  </a:lnTo>
                  <a:lnTo>
                    <a:pt x="90432" y="101415"/>
                  </a:lnTo>
                  <a:lnTo>
                    <a:pt x="93771" y="90620"/>
                  </a:lnTo>
                  <a:lnTo>
                    <a:pt x="96355" y="79184"/>
                  </a:lnTo>
                  <a:lnTo>
                    <a:pt x="98381" y="70346"/>
                  </a:lnTo>
                  <a:lnTo>
                    <a:pt x="100138" y="68098"/>
                  </a:lnTo>
                  <a:lnTo>
                    <a:pt x="101833" y="71113"/>
                  </a:lnTo>
                  <a:lnTo>
                    <a:pt x="103724" y="77341"/>
                  </a:lnTo>
                  <a:lnTo>
                    <a:pt x="106098" y="85398"/>
                  </a:lnTo>
                  <a:lnTo>
                    <a:pt x="109267" y="94484"/>
                  </a:lnTo>
                  <a:lnTo>
                    <a:pt x="113312" y="104151"/>
                  </a:lnTo>
                  <a:lnTo>
                    <a:pt x="118139" y="113986"/>
                  </a:lnTo>
                  <a:lnTo>
                    <a:pt x="123592" y="123545"/>
                  </a:lnTo>
                  <a:lnTo>
                    <a:pt x="129511" y="132609"/>
                  </a:lnTo>
                  <a:lnTo>
                    <a:pt x="135653" y="140866"/>
                  </a:lnTo>
                  <a:lnTo>
                    <a:pt x="142403" y="148617"/>
                  </a:lnTo>
                  <a:lnTo>
                    <a:pt x="151473" y="156542"/>
                  </a:lnTo>
                  <a:lnTo>
                    <a:pt x="165776" y="1659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590632" y="3103471"/>
              <a:ext cx="136871" cy="147420"/>
            </a:xfrm>
            <a:custGeom>
              <a:avLst/>
              <a:gdLst/>
              <a:ahLst/>
              <a:cxnLst/>
              <a:rect l="0" t="0" r="0" b="0"/>
              <a:pathLst>
                <a:path w="136871" h="147420">
                  <a:moveTo>
                    <a:pt x="0" y="34021"/>
                  </a:moveTo>
                  <a:lnTo>
                    <a:pt x="67" y="45689"/>
                  </a:lnTo>
                  <a:lnTo>
                    <a:pt x="707" y="56178"/>
                  </a:lnTo>
                  <a:lnTo>
                    <a:pt x="2004" y="66484"/>
                  </a:lnTo>
                  <a:lnTo>
                    <a:pt x="3864" y="76958"/>
                  </a:lnTo>
                  <a:lnTo>
                    <a:pt x="6180" y="87950"/>
                  </a:lnTo>
                  <a:lnTo>
                    <a:pt x="8846" y="99588"/>
                  </a:lnTo>
                  <a:lnTo>
                    <a:pt x="11770" y="111669"/>
                  </a:lnTo>
                  <a:lnTo>
                    <a:pt x="14877" y="123776"/>
                  </a:lnTo>
                  <a:lnTo>
                    <a:pt x="18096" y="135589"/>
                  </a:lnTo>
                  <a:lnTo>
                    <a:pt x="20805" y="144618"/>
                  </a:lnTo>
                  <a:lnTo>
                    <a:pt x="22234" y="147419"/>
                  </a:lnTo>
                  <a:lnTo>
                    <a:pt x="22641" y="144251"/>
                  </a:lnTo>
                  <a:lnTo>
                    <a:pt x="22539" y="136569"/>
                  </a:lnTo>
                  <a:lnTo>
                    <a:pt x="22262" y="125873"/>
                  </a:lnTo>
                  <a:lnTo>
                    <a:pt x="21969" y="113471"/>
                  </a:lnTo>
                  <a:lnTo>
                    <a:pt x="21718" y="100191"/>
                  </a:lnTo>
                  <a:lnTo>
                    <a:pt x="21525" y="86318"/>
                  </a:lnTo>
                  <a:lnTo>
                    <a:pt x="21382" y="71772"/>
                  </a:lnTo>
                  <a:lnTo>
                    <a:pt x="21294" y="56550"/>
                  </a:lnTo>
                  <a:lnTo>
                    <a:pt x="21740" y="41390"/>
                  </a:lnTo>
                  <a:lnTo>
                    <a:pt x="23637" y="27647"/>
                  </a:lnTo>
                  <a:lnTo>
                    <a:pt x="27363" y="15978"/>
                  </a:lnTo>
                  <a:lnTo>
                    <a:pt x="32817" y="7008"/>
                  </a:lnTo>
                  <a:lnTo>
                    <a:pt x="39691" y="1639"/>
                  </a:lnTo>
                  <a:lnTo>
                    <a:pt x="47649" y="0"/>
                  </a:lnTo>
                  <a:lnTo>
                    <a:pt x="56398" y="1611"/>
                  </a:lnTo>
                  <a:lnTo>
                    <a:pt x="65706" y="5791"/>
                  </a:lnTo>
                  <a:lnTo>
                    <a:pt x="75396" y="11891"/>
                  </a:lnTo>
                  <a:lnTo>
                    <a:pt x="85018" y="19538"/>
                  </a:lnTo>
                  <a:lnTo>
                    <a:pt x="93872" y="28630"/>
                  </a:lnTo>
                  <a:lnTo>
                    <a:pt x="101640" y="38993"/>
                  </a:lnTo>
                  <a:lnTo>
                    <a:pt x="108348" y="50220"/>
                  </a:lnTo>
                  <a:lnTo>
                    <a:pt x="114169" y="61754"/>
                  </a:lnTo>
                  <a:lnTo>
                    <a:pt x="119305" y="73250"/>
                  </a:lnTo>
                  <a:lnTo>
                    <a:pt x="123787" y="84506"/>
                  </a:lnTo>
                  <a:lnTo>
                    <a:pt x="127912" y="96687"/>
                  </a:lnTo>
                  <a:lnTo>
                    <a:pt x="132048" y="113093"/>
                  </a:lnTo>
                  <a:lnTo>
                    <a:pt x="136870" y="1393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806424" y="2892440"/>
              <a:ext cx="131650" cy="374234"/>
            </a:xfrm>
            <a:custGeom>
              <a:avLst/>
              <a:gdLst/>
              <a:ahLst/>
              <a:cxnLst/>
              <a:rect l="0" t="0" r="0" b="0"/>
              <a:pathLst>
                <a:path w="131650" h="374234">
                  <a:moveTo>
                    <a:pt x="79006" y="329280"/>
                  </a:moveTo>
                  <a:lnTo>
                    <a:pt x="81806" y="320479"/>
                  </a:lnTo>
                  <a:lnTo>
                    <a:pt x="83308" y="312132"/>
                  </a:lnTo>
                  <a:lnTo>
                    <a:pt x="83614" y="303433"/>
                  </a:lnTo>
                  <a:lnTo>
                    <a:pt x="82935" y="294312"/>
                  </a:lnTo>
                  <a:lnTo>
                    <a:pt x="81467" y="284817"/>
                  </a:lnTo>
                  <a:lnTo>
                    <a:pt x="79394" y="275030"/>
                  </a:lnTo>
                  <a:lnTo>
                    <a:pt x="76711" y="265189"/>
                  </a:lnTo>
                  <a:lnTo>
                    <a:pt x="73241" y="255663"/>
                  </a:lnTo>
                  <a:lnTo>
                    <a:pt x="68935" y="246639"/>
                  </a:lnTo>
                  <a:lnTo>
                    <a:pt x="63572" y="238446"/>
                  </a:lnTo>
                  <a:lnTo>
                    <a:pt x="56683" y="231622"/>
                  </a:lnTo>
                  <a:lnTo>
                    <a:pt x="48168" y="226344"/>
                  </a:lnTo>
                  <a:lnTo>
                    <a:pt x="38703" y="222953"/>
                  </a:lnTo>
                  <a:lnTo>
                    <a:pt x="29505" y="222101"/>
                  </a:lnTo>
                  <a:lnTo>
                    <a:pt x="21257" y="223905"/>
                  </a:lnTo>
                  <a:lnTo>
                    <a:pt x="14266" y="228201"/>
                  </a:lnTo>
                  <a:lnTo>
                    <a:pt x="8721" y="234813"/>
                  </a:lnTo>
                  <a:lnTo>
                    <a:pt x="4556" y="243406"/>
                  </a:lnTo>
                  <a:lnTo>
                    <a:pt x="1709" y="253562"/>
                  </a:lnTo>
                  <a:lnTo>
                    <a:pt x="224" y="264887"/>
                  </a:lnTo>
                  <a:lnTo>
                    <a:pt x="0" y="277053"/>
                  </a:lnTo>
                  <a:lnTo>
                    <a:pt x="980" y="289812"/>
                  </a:lnTo>
                  <a:lnTo>
                    <a:pt x="3233" y="302983"/>
                  </a:lnTo>
                  <a:lnTo>
                    <a:pt x="6673" y="316426"/>
                  </a:lnTo>
                  <a:lnTo>
                    <a:pt x="11101" y="329724"/>
                  </a:lnTo>
                  <a:lnTo>
                    <a:pt x="16289" y="342201"/>
                  </a:lnTo>
                  <a:lnTo>
                    <a:pt x="22037" y="353537"/>
                  </a:lnTo>
                  <a:lnTo>
                    <a:pt x="28183" y="363114"/>
                  </a:lnTo>
                  <a:lnTo>
                    <a:pt x="34607" y="369886"/>
                  </a:lnTo>
                  <a:lnTo>
                    <a:pt x="41219" y="373542"/>
                  </a:lnTo>
                  <a:lnTo>
                    <a:pt x="47795" y="374233"/>
                  </a:lnTo>
                  <a:lnTo>
                    <a:pt x="53983" y="372204"/>
                  </a:lnTo>
                  <a:lnTo>
                    <a:pt x="59627" y="367881"/>
                  </a:lnTo>
                  <a:lnTo>
                    <a:pt x="64738" y="361763"/>
                  </a:lnTo>
                  <a:lnTo>
                    <a:pt x="69406" y="354311"/>
                  </a:lnTo>
                  <a:lnTo>
                    <a:pt x="73732" y="345892"/>
                  </a:lnTo>
                  <a:lnTo>
                    <a:pt x="77808" y="336464"/>
                  </a:lnTo>
                  <a:lnTo>
                    <a:pt x="81706" y="325620"/>
                  </a:lnTo>
                  <a:lnTo>
                    <a:pt x="85476" y="313237"/>
                  </a:lnTo>
                  <a:lnTo>
                    <a:pt x="88992" y="299157"/>
                  </a:lnTo>
                  <a:lnTo>
                    <a:pt x="91974" y="283038"/>
                  </a:lnTo>
                  <a:lnTo>
                    <a:pt x="94311" y="264891"/>
                  </a:lnTo>
                  <a:lnTo>
                    <a:pt x="96050" y="245008"/>
                  </a:lnTo>
                  <a:lnTo>
                    <a:pt x="97299" y="223768"/>
                  </a:lnTo>
                  <a:lnTo>
                    <a:pt x="98172" y="201523"/>
                  </a:lnTo>
                  <a:lnTo>
                    <a:pt x="98607" y="178724"/>
                  </a:lnTo>
                  <a:lnTo>
                    <a:pt x="98374" y="155894"/>
                  </a:lnTo>
                  <a:lnTo>
                    <a:pt x="97404" y="133327"/>
                  </a:lnTo>
                  <a:lnTo>
                    <a:pt x="95770" y="111429"/>
                  </a:lnTo>
                  <a:lnTo>
                    <a:pt x="93601" y="90790"/>
                  </a:lnTo>
                  <a:lnTo>
                    <a:pt x="91031" y="71615"/>
                  </a:lnTo>
                  <a:lnTo>
                    <a:pt x="88171" y="53941"/>
                  </a:lnTo>
                  <a:lnTo>
                    <a:pt x="85105" y="37821"/>
                  </a:lnTo>
                  <a:lnTo>
                    <a:pt x="81893" y="23148"/>
                  </a:lnTo>
                  <a:lnTo>
                    <a:pt x="78391" y="10664"/>
                  </a:lnTo>
                  <a:lnTo>
                    <a:pt x="73538" y="2463"/>
                  </a:lnTo>
                  <a:lnTo>
                    <a:pt x="67313" y="0"/>
                  </a:lnTo>
                  <a:lnTo>
                    <a:pt x="61727" y="3208"/>
                  </a:lnTo>
                  <a:lnTo>
                    <a:pt x="57430" y="11229"/>
                  </a:lnTo>
                  <a:lnTo>
                    <a:pt x="54486" y="22521"/>
                  </a:lnTo>
                  <a:lnTo>
                    <a:pt x="52943" y="35188"/>
                  </a:lnTo>
                  <a:lnTo>
                    <a:pt x="52682" y="48068"/>
                  </a:lnTo>
                  <a:lnTo>
                    <a:pt x="53472" y="61314"/>
                  </a:lnTo>
                  <a:lnTo>
                    <a:pt x="55065" y="76024"/>
                  </a:lnTo>
                  <a:lnTo>
                    <a:pt x="57246" y="92742"/>
                  </a:lnTo>
                  <a:lnTo>
                    <a:pt x="59845" y="111415"/>
                  </a:lnTo>
                  <a:lnTo>
                    <a:pt x="62735" y="131721"/>
                  </a:lnTo>
                  <a:lnTo>
                    <a:pt x="65825" y="153272"/>
                  </a:lnTo>
                  <a:lnTo>
                    <a:pt x="69051" y="175407"/>
                  </a:lnTo>
                  <a:lnTo>
                    <a:pt x="72371" y="197246"/>
                  </a:lnTo>
                  <a:lnTo>
                    <a:pt x="75753" y="218323"/>
                  </a:lnTo>
                  <a:lnTo>
                    <a:pt x="79177" y="238234"/>
                  </a:lnTo>
                  <a:lnTo>
                    <a:pt x="82630" y="256467"/>
                  </a:lnTo>
                  <a:lnTo>
                    <a:pt x="86106" y="272917"/>
                  </a:lnTo>
                  <a:lnTo>
                    <a:pt x="89763" y="287796"/>
                  </a:lnTo>
                  <a:lnTo>
                    <a:pt x="93904" y="301426"/>
                  </a:lnTo>
                  <a:lnTo>
                    <a:pt x="98651" y="314109"/>
                  </a:lnTo>
                  <a:lnTo>
                    <a:pt x="103855" y="325653"/>
                  </a:lnTo>
                  <a:lnTo>
                    <a:pt x="109802" y="336513"/>
                  </a:lnTo>
                  <a:lnTo>
                    <a:pt x="118135" y="347650"/>
                  </a:lnTo>
                  <a:lnTo>
                    <a:pt x="131649" y="3608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175160" y="3090774"/>
              <a:ext cx="137247" cy="174576"/>
            </a:xfrm>
            <a:custGeom>
              <a:avLst/>
              <a:gdLst/>
              <a:ahLst/>
              <a:cxnLst/>
              <a:rect l="0" t="0" r="0" b="0"/>
              <a:pathLst>
                <a:path w="137247" h="174576">
                  <a:moveTo>
                    <a:pt x="131410" y="4604"/>
                  </a:moveTo>
                  <a:lnTo>
                    <a:pt x="122541" y="1804"/>
                  </a:lnTo>
                  <a:lnTo>
                    <a:pt x="113554" y="302"/>
                  </a:lnTo>
                  <a:lnTo>
                    <a:pt x="103564" y="0"/>
                  </a:lnTo>
                  <a:lnTo>
                    <a:pt x="92756" y="852"/>
                  </a:lnTo>
                  <a:lnTo>
                    <a:pt x="81593" y="2969"/>
                  </a:lnTo>
                  <a:lnTo>
                    <a:pt x="70392" y="6291"/>
                  </a:lnTo>
                  <a:lnTo>
                    <a:pt x="59452" y="10626"/>
                  </a:lnTo>
                  <a:lnTo>
                    <a:pt x="49117" y="15745"/>
                  </a:lnTo>
                  <a:lnTo>
                    <a:pt x="39504" y="21443"/>
                  </a:lnTo>
                  <a:lnTo>
                    <a:pt x="30560" y="27555"/>
                  </a:lnTo>
                  <a:lnTo>
                    <a:pt x="22159" y="33955"/>
                  </a:lnTo>
                  <a:lnTo>
                    <a:pt x="14187" y="40555"/>
                  </a:lnTo>
                  <a:lnTo>
                    <a:pt x="7189" y="47292"/>
                  </a:lnTo>
                  <a:lnTo>
                    <a:pt x="2304" y="54121"/>
                  </a:lnTo>
                  <a:lnTo>
                    <a:pt x="0" y="61004"/>
                  </a:lnTo>
                  <a:lnTo>
                    <a:pt x="590" y="67592"/>
                  </a:lnTo>
                  <a:lnTo>
                    <a:pt x="4561" y="73257"/>
                  </a:lnTo>
                  <a:lnTo>
                    <a:pt x="11825" y="77731"/>
                  </a:lnTo>
                  <a:lnTo>
                    <a:pt x="21720" y="81074"/>
                  </a:lnTo>
                  <a:lnTo>
                    <a:pt x="33318" y="83483"/>
                  </a:lnTo>
                  <a:lnTo>
                    <a:pt x="45921" y="85179"/>
                  </a:lnTo>
                  <a:lnTo>
                    <a:pt x="59105" y="86353"/>
                  </a:lnTo>
                  <a:lnTo>
                    <a:pt x="72626" y="87158"/>
                  </a:lnTo>
                  <a:lnTo>
                    <a:pt x="86333" y="87719"/>
                  </a:lnTo>
                  <a:lnTo>
                    <a:pt x="99653" y="88608"/>
                  </a:lnTo>
                  <a:lnTo>
                    <a:pt x="111619" y="90803"/>
                  </a:lnTo>
                  <a:lnTo>
                    <a:pt x="121803" y="94730"/>
                  </a:lnTo>
                  <a:lnTo>
                    <a:pt x="129793" y="100319"/>
                  </a:lnTo>
                  <a:lnTo>
                    <a:pt x="134962" y="107284"/>
                  </a:lnTo>
                  <a:lnTo>
                    <a:pt x="137246" y="115297"/>
                  </a:lnTo>
                  <a:lnTo>
                    <a:pt x="136865" y="123913"/>
                  </a:lnTo>
                  <a:lnTo>
                    <a:pt x="134042" y="132601"/>
                  </a:lnTo>
                  <a:lnTo>
                    <a:pt x="129149" y="141060"/>
                  </a:lnTo>
                  <a:lnTo>
                    <a:pt x="122633" y="149042"/>
                  </a:lnTo>
                  <a:lnTo>
                    <a:pt x="114906" y="156256"/>
                  </a:lnTo>
                  <a:lnTo>
                    <a:pt x="106308" y="162617"/>
                  </a:lnTo>
                  <a:lnTo>
                    <a:pt x="97098" y="167889"/>
                  </a:lnTo>
                  <a:lnTo>
                    <a:pt x="87464" y="171609"/>
                  </a:lnTo>
                  <a:lnTo>
                    <a:pt x="77552" y="173671"/>
                  </a:lnTo>
                  <a:lnTo>
                    <a:pt x="67912" y="174426"/>
                  </a:lnTo>
                  <a:lnTo>
                    <a:pt x="58554" y="174575"/>
                  </a:lnTo>
                  <a:lnTo>
                    <a:pt x="48660" y="174130"/>
                  </a:lnTo>
                  <a:lnTo>
                    <a:pt x="36653" y="1730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390798" y="3190134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10528" y="0"/>
                  </a:moveTo>
                  <a:lnTo>
                    <a:pt x="7662" y="8936"/>
                  </a:lnTo>
                  <a:lnTo>
                    <a:pt x="5520" y="18563"/>
                  </a:lnTo>
                  <a:lnTo>
                    <a:pt x="3916" y="29837"/>
                  </a:lnTo>
                  <a:lnTo>
                    <a:pt x="2733" y="42065"/>
                  </a:lnTo>
                  <a:lnTo>
                    <a:pt x="1755" y="55154"/>
                  </a:lnTo>
                  <a:lnTo>
                    <a:pt x="894" y="71373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369741" y="305326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475026" y="2958507"/>
              <a:ext cx="84228" cy="315856"/>
            </a:xfrm>
            <a:custGeom>
              <a:avLst/>
              <a:gdLst/>
              <a:ahLst/>
              <a:cxnLst/>
              <a:rect l="0" t="0" r="0" b="0"/>
              <a:pathLst>
                <a:path w="84228" h="315856">
                  <a:moveTo>
                    <a:pt x="0" y="0"/>
                  </a:moveTo>
                  <a:lnTo>
                    <a:pt x="2934" y="8936"/>
                  </a:lnTo>
                  <a:lnTo>
                    <a:pt x="5716" y="18563"/>
                  </a:lnTo>
                  <a:lnTo>
                    <a:pt x="8616" y="29859"/>
                  </a:lnTo>
                  <a:lnTo>
                    <a:pt x="11656" y="42873"/>
                  </a:lnTo>
                  <a:lnTo>
                    <a:pt x="14821" y="57649"/>
                  </a:lnTo>
                  <a:lnTo>
                    <a:pt x="18085" y="74013"/>
                  </a:lnTo>
                  <a:lnTo>
                    <a:pt x="21423" y="91182"/>
                  </a:lnTo>
                  <a:lnTo>
                    <a:pt x="24814" y="107921"/>
                  </a:lnTo>
                  <a:lnTo>
                    <a:pt x="28243" y="123575"/>
                  </a:lnTo>
                  <a:lnTo>
                    <a:pt x="31697" y="138029"/>
                  </a:lnTo>
                  <a:lnTo>
                    <a:pt x="35170" y="151430"/>
                  </a:lnTo>
                  <a:lnTo>
                    <a:pt x="38655" y="164010"/>
                  </a:lnTo>
                  <a:lnTo>
                    <a:pt x="42148" y="176308"/>
                  </a:lnTo>
                  <a:lnTo>
                    <a:pt x="45647" y="189114"/>
                  </a:lnTo>
                  <a:lnTo>
                    <a:pt x="49149" y="202813"/>
                  </a:lnTo>
                  <a:lnTo>
                    <a:pt x="52653" y="217273"/>
                  </a:lnTo>
                  <a:lnTo>
                    <a:pt x="56158" y="232052"/>
                  </a:lnTo>
                  <a:lnTo>
                    <a:pt x="59666" y="246832"/>
                  </a:lnTo>
                  <a:lnTo>
                    <a:pt x="63216" y="261071"/>
                  </a:lnTo>
                  <a:lnTo>
                    <a:pt x="67340" y="275437"/>
                  </a:lnTo>
                  <a:lnTo>
                    <a:pt x="73523" y="292307"/>
                  </a:lnTo>
                  <a:lnTo>
                    <a:pt x="84227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411855" y="3129676"/>
              <a:ext cx="178985" cy="18345"/>
            </a:xfrm>
            <a:custGeom>
              <a:avLst/>
              <a:gdLst/>
              <a:ahLst/>
              <a:cxnLst/>
              <a:rect l="0" t="0" r="0" b="0"/>
              <a:pathLst>
                <a:path w="178985" h="18345">
                  <a:moveTo>
                    <a:pt x="178984" y="7816"/>
                  </a:moveTo>
                  <a:lnTo>
                    <a:pt x="167249" y="4949"/>
                  </a:lnTo>
                  <a:lnTo>
                    <a:pt x="156120" y="2807"/>
                  </a:lnTo>
                  <a:lnTo>
                    <a:pt x="144526" y="1208"/>
                  </a:lnTo>
                  <a:lnTo>
                    <a:pt x="132537" y="201"/>
                  </a:lnTo>
                  <a:lnTo>
                    <a:pt x="120526" y="0"/>
                  </a:lnTo>
                  <a:lnTo>
                    <a:pt x="108719" y="656"/>
                  </a:lnTo>
                  <a:lnTo>
                    <a:pt x="97019" y="2067"/>
                  </a:lnTo>
                  <a:lnTo>
                    <a:pt x="85102" y="4080"/>
                  </a:lnTo>
                  <a:lnTo>
                    <a:pt x="72799" y="6538"/>
                  </a:lnTo>
                  <a:lnTo>
                    <a:pt x="60315" y="9163"/>
                  </a:lnTo>
                  <a:lnTo>
                    <a:pt x="46712" y="11816"/>
                  </a:lnTo>
                  <a:lnTo>
                    <a:pt x="28558" y="14725"/>
                  </a:lnTo>
                  <a:lnTo>
                    <a:pt x="0" y="183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600463" y="3134470"/>
              <a:ext cx="148305" cy="163008"/>
            </a:xfrm>
            <a:custGeom>
              <a:avLst/>
              <a:gdLst/>
              <a:ahLst/>
              <a:cxnLst/>
              <a:rect l="0" t="0" r="0" b="0"/>
              <a:pathLst>
                <a:path w="148305" h="163008">
                  <a:moveTo>
                    <a:pt x="11433" y="66193"/>
                  </a:moveTo>
                  <a:lnTo>
                    <a:pt x="20234" y="68992"/>
                  </a:lnTo>
                  <a:lnTo>
                    <a:pt x="28581" y="70494"/>
                  </a:lnTo>
                  <a:lnTo>
                    <a:pt x="37279" y="70796"/>
                  </a:lnTo>
                  <a:lnTo>
                    <a:pt x="46401" y="69944"/>
                  </a:lnTo>
                  <a:lnTo>
                    <a:pt x="55896" y="67828"/>
                  </a:lnTo>
                  <a:lnTo>
                    <a:pt x="65678" y="64501"/>
                  </a:lnTo>
                  <a:lnTo>
                    <a:pt x="75347" y="59994"/>
                  </a:lnTo>
                  <a:lnTo>
                    <a:pt x="84225" y="54226"/>
                  </a:lnTo>
                  <a:lnTo>
                    <a:pt x="91992" y="47279"/>
                  </a:lnTo>
                  <a:lnTo>
                    <a:pt x="98186" y="39515"/>
                  </a:lnTo>
                  <a:lnTo>
                    <a:pt x="102065" y="31466"/>
                  </a:lnTo>
                  <a:lnTo>
                    <a:pt x="103438" y="23472"/>
                  </a:lnTo>
                  <a:lnTo>
                    <a:pt x="102257" y="15988"/>
                  </a:lnTo>
                  <a:lnTo>
                    <a:pt x="98356" y="9648"/>
                  </a:lnTo>
                  <a:lnTo>
                    <a:pt x="91925" y="4694"/>
                  </a:lnTo>
                  <a:lnTo>
                    <a:pt x="83560" y="1352"/>
                  </a:lnTo>
                  <a:lnTo>
                    <a:pt x="74052" y="0"/>
                  </a:lnTo>
                  <a:lnTo>
                    <a:pt x="63965" y="651"/>
                  </a:lnTo>
                  <a:lnTo>
                    <a:pt x="53776" y="3188"/>
                  </a:lnTo>
                  <a:lnTo>
                    <a:pt x="43942" y="7549"/>
                  </a:lnTo>
                  <a:lnTo>
                    <a:pt x="34670" y="13516"/>
                  </a:lnTo>
                  <a:lnTo>
                    <a:pt x="26123" y="20774"/>
                  </a:lnTo>
                  <a:lnTo>
                    <a:pt x="18521" y="29007"/>
                  </a:lnTo>
                  <a:lnTo>
                    <a:pt x="11894" y="37953"/>
                  </a:lnTo>
                  <a:lnTo>
                    <a:pt x="6442" y="47568"/>
                  </a:lnTo>
                  <a:lnTo>
                    <a:pt x="2602" y="58006"/>
                  </a:lnTo>
                  <a:lnTo>
                    <a:pt x="468" y="69285"/>
                  </a:lnTo>
                  <a:lnTo>
                    <a:pt x="0" y="81130"/>
                  </a:lnTo>
                  <a:lnTo>
                    <a:pt x="1198" y="93081"/>
                  </a:lnTo>
                  <a:lnTo>
                    <a:pt x="3896" y="104852"/>
                  </a:lnTo>
                  <a:lnTo>
                    <a:pt x="7978" y="116026"/>
                  </a:lnTo>
                  <a:lnTo>
                    <a:pt x="13458" y="125998"/>
                  </a:lnTo>
                  <a:lnTo>
                    <a:pt x="20215" y="134554"/>
                  </a:lnTo>
                  <a:lnTo>
                    <a:pt x="28022" y="141805"/>
                  </a:lnTo>
                  <a:lnTo>
                    <a:pt x="36633" y="148000"/>
                  </a:lnTo>
                  <a:lnTo>
                    <a:pt x="45831" y="153385"/>
                  </a:lnTo>
                  <a:lnTo>
                    <a:pt x="55447" y="157853"/>
                  </a:lnTo>
                  <a:lnTo>
                    <a:pt x="65354" y="160957"/>
                  </a:lnTo>
                  <a:lnTo>
                    <a:pt x="75462" y="162571"/>
                  </a:lnTo>
                  <a:lnTo>
                    <a:pt x="85831" y="163007"/>
                  </a:lnTo>
                  <a:lnTo>
                    <a:pt x="97989" y="162899"/>
                  </a:lnTo>
                  <a:lnTo>
                    <a:pt x="116356" y="162237"/>
                  </a:lnTo>
                  <a:lnTo>
                    <a:pt x="148304" y="1609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759295" y="3137492"/>
              <a:ext cx="140594" cy="221099"/>
            </a:xfrm>
            <a:custGeom>
              <a:avLst/>
              <a:gdLst/>
              <a:ahLst/>
              <a:cxnLst/>
              <a:rect l="0" t="0" r="0" b="0"/>
              <a:pathLst>
                <a:path w="140594" h="221099">
                  <a:moveTo>
                    <a:pt x="126342" y="0"/>
                  </a:moveTo>
                  <a:lnTo>
                    <a:pt x="111807" y="67"/>
                  </a:lnTo>
                  <a:lnTo>
                    <a:pt x="99177" y="707"/>
                  </a:lnTo>
                  <a:lnTo>
                    <a:pt x="87271" y="2008"/>
                  </a:lnTo>
                  <a:lnTo>
                    <a:pt x="75789" y="4041"/>
                  </a:lnTo>
                  <a:lnTo>
                    <a:pt x="64597" y="7006"/>
                  </a:lnTo>
                  <a:lnTo>
                    <a:pt x="53615" y="10925"/>
                  </a:lnTo>
                  <a:lnTo>
                    <a:pt x="42945" y="15675"/>
                  </a:lnTo>
                  <a:lnTo>
                    <a:pt x="32851" y="21078"/>
                  </a:lnTo>
                  <a:lnTo>
                    <a:pt x="23445" y="26974"/>
                  </a:lnTo>
                  <a:lnTo>
                    <a:pt x="15163" y="33389"/>
                  </a:lnTo>
                  <a:lnTo>
                    <a:pt x="8811" y="40526"/>
                  </a:lnTo>
                  <a:lnTo>
                    <a:pt x="4659" y="48435"/>
                  </a:lnTo>
                  <a:lnTo>
                    <a:pt x="2669" y="56863"/>
                  </a:lnTo>
                  <a:lnTo>
                    <a:pt x="2763" y="65367"/>
                  </a:lnTo>
                  <a:lnTo>
                    <a:pt x="4686" y="73670"/>
                  </a:lnTo>
                  <a:lnTo>
                    <a:pt x="8398" y="81363"/>
                  </a:lnTo>
                  <a:lnTo>
                    <a:pt x="14155" y="87845"/>
                  </a:lnTo>
                  <a:lnTo>
                    <a:pt x="21912" y="92907"/>
                  </a:lnTo>
                  <a:lnTo>
                    <a:pt x="31374" y="96830"/>
                  </a:lnTo>
                  <a:lnTo>
                    <a:pt x="42165" y="100170"/>
                  </a:lnTo>
                  <a:lnTo>
                    <a:pt x="53936" y="103311"/>
                  </a:lnTo>
                  <a:lnTo>
                    <a:pt x="66245" y="106442"/>
                  </a:lnTo>
                  <a:lnTo>
                    <a:pt x="78574" y="109632"/>
                  </a:lnTo>
                  <a:lnTo>
                    <a:pt x="90635" y="112900"/>
                  </a:lnTo>
                  <a:lnTo>
                    <a:pt x="102190" y="116401"/>
                  </a:lnTo>
                  <a:lnTo>
                    <a:pt x="112957" y="120430"/>
                  </a:lnTo>
                  <a:lnTo>
                    <a:pt x="122849" y="125103"/>
                  </a:lnTo>
                  <a:lnTo>
                    <a:pt x="131305" y="130376"/>
                  </a:lnTo>
                  <a:lnTo>
                    <a:pt x="137250" y="136140"/>
                  </a:lnTo>
                  <a:lnTo>
                    <a:pt x="140314" y="142276"/>
                  </a:lnTo>
                  <a:lnTo>
                    <a:pt x="140593" y="148685"/>
                  </a:lnTo>
                  <a:lnTo>
                    <a:pt x="138278" y="155286"/>
                  </a:lnTo>
                  <a:lnTo>
                    <a:pt x="133760" y="162017"/>
                  </a:lnTo>
                  <a:lnTo>
                    <a:pt x="127510" y="168670"/>
                  </a:lnTo>
                  <a:lnTo>
                    <a:pt x="119970" y="174912"/>
                  </a:lnTo>
                  <a:lnTo>
                    <a:pt x="111501" y="180591"/>
                  </a:lnTo>
                  <a:lnTo>
                    <a:pt x="102379" y="185726"/>
                  </a:lnTo>
                  <a:lnTo>
                    <a:pt x="92803" y="190409"/>
                  </a:lnTo>
                  <a:lnTo>
                    <a:pt x="82914" y="194746"/>
                  </a:lnTo>
                  <a:lnTo>
                    <a:pt x="72645" y="198830"/>
                  </a:lnTo>
                  <a:lnTo>
                    <a:pt x="61759" y="202732"/>
                  </a:lnTo>
                  <a:lnTo>
                    <a:pt x="50190" y="206505"/>
                  </a:lnTo>
                  <a:lnTo>
                    <a:pt x="38613" y="210035"/>
                  </a:lnTo>
                  <a:lnTo>
                    <a:pt x="27213" y="213402"/>
                  </a:lnTo>
                  <a:lnTo>
                    <a:pt x="14988" y="216902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2015-02-12T14:11:38Z</dcterms:created>
  <dcterms:modified xsi:type="dcterms:W3CDTF">2015-02-12T14:12:45Z</dcterms:modified>
</cp:coreProperties>
</file>